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theme/themeOverride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Override2.xml" ContentType="application/vnd.openxmlformats-officedocument.themeOverride+xml"/>
  <Override PartName="/ppt/notesSlides/notesSlide14.xml" ContentType="application/vnd.openxmlformats-officedocument.presentationml.notesSlide+xml"/>
  <Override PartName="/ppt/theme/themeOverride3.xml" ContentType="application/vnd.openxmlformats-officedocument.themeOverride+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8" r:id="rId4"/>
  </p:sldMasterIdLst>
  <p:notesMasterIdLst>
    <p:notesMasterId r:id="rId50"/>
  </p:notesMasterIdLst>
  <p:sldIdLst>
    <p:sldId id="3636" r:id="rId5"/>
    <p:sldId id="3635" r:id="rId6"/>
    <p:sldId id="258" r:id="rId7"/>
    <p:sldId id="3634" r:id="rId8"/>
    <p:sldId id="3629" r:id="rId9"/>
    <p:sldId id="3630" r:id="rId10"/>
    <p:sldId id="262" r:id="rId11"/>
    <p:sldId id="263" r:id="rId12"/>
    <p:sldId id="265" r:id="rId13"/>
    <p:sldId id="266" r:id="rId14"/>
    <p:sldId id="267" r:id="rId15"/>
    <p:sldId id="270" r:id="rId16"/>
    <p:sldId id="271" r:id="rId17"/>
    <p:sldId id="272" r:id="rId18"/>
    <p:sldId id="3573" r:id="rId19"/>
    <p:sldId id="3624" r:id="rId20"/>
    <p:sldId id="3613" r:id="rId21"/>
    <p:sldId id="3632" r:id="rId22"/>
    <p:sldId id="3633" r:id="rId23"/>
    <p:sldId id="3562" r:id="rId24"/>
    <p:sldId id="273" r:id="rId25"/>
    <p:sldId id="3617" r:id="rId26"/>
    <p:sldId id="3618" r:id="rId27"/>
    <p:sldId id="3627" r:id="rId28"/>
    <p:sldId id="3580" r:id="rId29"/>
    <p:sldId id="275" r:id="rId30"/>
    <p:sldId id="276" r:id="rId31"/>
    <p:sldId id="3619" r:id="rId32"/>
    <p:sldId id="3620" r:id="rId33"/>
    <p:sldId id="3565" r:id="rId34"/>
    <p:sldId id="3585" r:id="rId35"/>
    <p:sldId id="3604" r:id="rId36"/>
    <p:sldId id="3605" r:id="rId37"/>
    <p:sldId id="697" r:id="rId38"/>
    <p:sldId id="673" r:id="rId39"/>
    <p:sldId id="674" r:id="rId40"/>
    <p:sldId id="675" r:id="rId41"/>
    <p:sldId id="693" r:id="rId42"/>
    <p:sldId id="704" r:id="rId43"/>
    <p:sldId id="695" r:id="rId44"/>
    <p:sldId id="699" r:id="rId45"/>
    <p:sldId id="700" r:id="rId46"/>
    <p:sldId id="701" r:id="rId47"/>
    <p:sldId id="702" r:id="rId48"/>
    <p:sldId id="3521"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E4576883-47B9-3B44-F438-56AA149D3115}" name="Uglješa Đukić" initials="UĐ" userId="S::udukic@mingo.hr::b63c9271-f3d9-4aa9-a716-18ea9446d20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6CCFF"/>
    <a:srgbClr val="FFFFFF"/>
    <a:srgbClr val="F07C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D81382-1998-46AB-A0B4-E5AE5453AF19}" v="55" dt="2026-08-18T13:04:20.0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ja Fišer" userId="ad542f62-fe38-4a4c-bac3-d16ea17d759e" providerId="ADAL" clId="{00301F9C-9F1E-49C4-A503-6518B18B1630}"/>
    <pc:docChg chg="undo custSel addSld delSld modSld">
      <pc:chgData name="Sanja Fišer" userId="ad542f62-fe38-4a4c-bac3-d16ea17d759e" providerId="ADAL" clId="{00301F9C-9F1E-49C4-A503-6518B18B1630}" dt="2026-08-14T08:43:41.150" v="1187" actId="255"/>
      <pc:docMkLst>
        <pc:docMk/>
      </pc:docMkLst>
      <pc:sldChg chg="modSp mod">
        <pc:chgData name="Sanja Fišer" userId="ad542f62-fe38-4a4c-bac3-d16ea17d759e" providerId="ADAL" clId="{00301F9C-9F1E-49C4-A503-6518B18B1630}" dt="2026-08-14T08:38:06.257" v="1137" actId="1076"/>
        <pc:sldMkLst>
          <pc:docMk/>
          <pc:sldMk cId="2621775363" sldId="258"/>
        </pc:sldMkLst>
        <pc:spChg chg="mod">
          <ac:chgData name="Sanja Fišer" userId="ad542f62-fe38-4a4c-bac3-d16ea17d759e" providerId="ADAL" clId="{00301F9C-9F1E-49C4-A503-6518B18B1630}" dt="2026-08-14T08:38:06.257" v="1137" actId="1076"/>
          <ac:spMkLst>
            <pc:docMk/>
            <pc:sldMk cId="2621775363" sldId="258"/>
            <ac:spMk id="5" creationId="{2FEB155A-CA2F-B120-71C2-311D96BE8E93}"/>
          </ac:spMkLst>
        </pc:spChg>
      </pc:sldChg>
      <pc:sldChg chg="modSp mod">
        <pc:chgData name="Sanja Fišer" userId="ad542f62-fe38-4a4c-bac3-d16ea17d759e" providerId="ADAL" clId="{00301F9C-9F1E-49C4-A503-6518B18B1630}" dt="2026-08-14T08:39:34.138" v="1147" actId="113"/>
        <pc:sldMkLst>
          <pc:docMk/>
          <pc:sldMk cId="3515066440" sldId="262"/>
        </pc:sldMkLst>
        <pc:spChg chg="mod">
          <ac:chgData name="Sanja Fišer" userId="ad542f62-fe38-4a4c-bac3-d16ea17d759e" providerId="ADAL" clId="{00301F9C-9F1E-49C4-A503-6518B18B1630}" dt="2026-08-14T08:39:34.138" v="1147" actId="113"/>
          <ac:spMkLst>
            <pc:docMk/>
            <pc:sldMk cId="3515066440" sldId="262"/>
            <ac:spMk id="2" creationId="{3E54C75F-344E-1863-0602-6693C99B956A}"/>
          </ac:spMkLst>
        </pc:spChg>
        <pc:spChg chg="mod">
          <ac:chgData name="Sanja Fišer" userId="ad542f62-fe38-4a4c-bac3-d16ea17d759e" providerId="ADAL" clId="{00301F9C-9F1E-49C4-A503-6518B18B1630}" dt="2026-08-10T10:27:23.260" v="4"/>
          <ac:spMkLst>
            <pc:docMk/>
            <pc:sldMk cId="3515066440" sldId="262"/>
            <ac:spMk id="7" creationId="{386BAA2A-9E65-A077-AE00-F4DC087EFE09}"/>
          </ac:spMkLst>
        </pc:spChg>
        <pc:spChg chg="mod">
          <ac:chgData name="Sanja Fišer" userId="ad542f62-fe38-4a4c-bac3-d16ea17d759e" providerId="ADAL" clId="{00301F9C-9F1E-49C4-A503-6518B18B1630}" dt="2026-08-14T08:38:48.536" v="1141" actId="207"/>
          <ac:spMkLst>
            <pc:docMk/>
            <pc:sldMk cId="3515066440" sldId="262"/>
            <ac:spMk id="11" creationId="{A05DFD5C-745A-5DD2-91BD-791684B25E1B}"/>
          </ac:spMkLst>
        </pc:spChg>
        <pc:spChg chg="mod">
          <ac:chgData name="Sanja Fišer" userId="ad542f62-fe38-4a4c-bac3-d16ea17d759e" providerId="ADAL" clId="{00301F9C-9F1E-49C4-A503-6518B18B1630}" dt="2026-08-10T10:27:43.341" v="10" actId="20577"/>
          <ac:spMkLst>
            <pc:docMk/>
            <pc:sldMk cId="3515066440" sldId="262"/>
            <ac:spMk id="14" creationId="{09E95302-A0E3-C46C-54D8-4DDEFD1B01FD}"/>
          </ac:spMkLst>
        </pc:spChg>
      </pc:sldChg>
      <pc:sldChg chg="modSp mod">
        <pc:chgData name="Sanja Fišer" userId="ad542f62-fe38-4a4c-bac3-d16ea17d759e" providerId="ADAL" clId="{00301F9C-9F1E-49C4-A503-6518B18B1630}" dt="2026-08-14T08:39:04.597" v="1142" actId="255"/>
        <pc:sldMkLst>
          <pc:docMk/>
          <pc:sldMk cId="209749806" sldId="263"/>
        </pc:sldMkLst>
        <pc:spChg chg="mod">
          <ac:chgData name="Sanja Fišer" userId="ad542f62-fe38-4a4c-bac3-d16ea17d759e" providerId="ADAL" clId="{00301F9C-9F1E-49C4-A503-6518B18B1630}" dt="2026-08-14T08:39:04.597" v="1142" actId="255"/>
          <ac:spMkLst>
            <pc:docMk/>
            <pc:sldMk cId="209749806" sldId="263"/>
            <ac:spMk id="3" creationId="{EAB6F8EE-C9F0-E8EB-2C48-D089AA3DC1D6}"/>
          </ac:spMkLst>
        </pc:spChg>
        <pc:graphicFrameChg chg="mod modGraphic">
          <ac:chgData name="Sanja Fišer" userId="ad542f62-fe38-4a4c-bac3-d16ea17d759e" providerId="ADAL" clId="{00301F9C-9F1E-49C4-A503-6518B18B1630}" dt="2026-08-13T09:51:20.175" v="65" actId="20577"/>
          <ac:graphicFrameMkLst>
            <pc:docMk/>
            <pc:sldMk cId="209749806" sldId="263"/>
            <ac:graphicFrameMk id="5" creationId="{659FE06A-F465-7631-0957-B3764427B990}"/>
          </ac:graphicFrameMkLst>
        </pc:graphicFrameChg>
      </pc:sldChg>
      <pc:sldChg chg="addSp modSp mod">
        <pc:chgData name="Sanja Fišer" userId="ad542f62-fe38-4a4c-bac3-d16ea17d759e" providerId="ADAL" clId="{00301F9C-9F1E-49C4-A503-6518B18B1630}" dt="2026-08-14T08:39:13.362" v="1144" actId="255"/>
        <pc:sldMkLst>
          <pc:docMk/>
          <pc:sldMk cId="2981270830" sldId="265"/>
        </pc:sldMkLst>
        <pc:spChg chg="mod">
          <ac:chgData name="Sanja Fišer" userId="ad542f62-fe38-4a4c-bac3-d16ea17d759e" providerId="ADAL" clId="{00301F9C-9F1E-49C4-A503-6518B18B1630}" dt="2026-08-14T08:39:13.362" v="1144" actId="255"/>
          <ac:spMkLst>
            <pc:docMk/>
            <pc:sldMk cId="2981270830" sldId="265"/>
            <ac:spMk id="2" creationId="{19CBAC76-72BC-DC07-939E-D6D3F0E3730A}"/>
          </ac:spMkLst>
        </pc:spChg>
        <pc:spChg chg="add mod">
          <ac:chgData name="Sanja Fišer" userId="ad542f62-fe38-4a4c-bac3-d16ea17d759e" providerId="ADAL" clId="{00301F9C-9F1E-49C4-A503-6518B18B1630}" dt="2026-08-13T09:58:38.025" v="98" actId="14100"/>
          <ac:spMkLst>
            <pc:docMk/>
            <pc:sldMk cId="2981270830" sldId="265"/>
            <ac:spMk id="3" creationId="{04B06D25-C4DD-5A77-A2CF-D1E67C5790A6}"/>
          </ac:spMkLst>
        </pc:spChg>
        <pc:graphicFrameChg chg="mod modGraphic">
          <ac:chgData name="Sanja Fišer" userId="ad542f62-fe38-4a4c-bac3-d16ea17d759e" providerId="ADAL" clId="{00301F9C-9F1E-49C4-A503-6518B18B1630}" dt="2026-08-13T11:22:57.448" v="824" actId="20577"/>
          <ac:graphicFrameMkLst>
            <pc:docMk/>
            <pc:sldMk cId="2981270830" sldId="265"/>
            <ac:graphicFrameMk id="5" creationId="{34CDBCE1-0B90-3F82-673B-686133A7C529}"/>
          </ac:graphicFrameMkLst>
        </pc:graphicFrameChg>
        <pc:picChg chg="mod">
          <ac:chgData name="Sanja Fišer" userId="ad542f62-fe38-4a4c-bac3-d16ea17d759e" providerId="ADAL" clId="{00301F9C-9F1E-49C4-A503-6518B18B1630}" dt="2026-08-13T09:57:17.069" v="83" actId="14100"/>
          <ac:picMkLst>
            <pc:docMk/>
            <pc:sldMk cId="2981270830" sldId="265"/>
            <ac:picMk id="4" creationId="{CAC69E20-F9F0-B7DF-E0B9-66E131156EE2}"/>
          </ac:picMkLst>
        </pc:picChg>
      </pc:sldChg>
      <pc:sldChg chg="modSp mod">
        <pc:chgData name="Sanja Fišer" userId="ad542f62-fe38-4a4c-bac3-d16ea17d759e" providerId="ADAL" clId="{00301F9C-9F1E-49C4-A503-6518B18B1630}" dt="2026-08-14T08:39:22.026" v="1145" actId="255"/>
        <pc:sldMkLst>
          <pc:docMk/>
          <pc:sldMk cId="1147563973" sldId="266"/>
        </pc:sldMkLst>
        <pc:spChg chg="mod">
          <ac:chgData name="Sanja Fišer" userId="ad542f62-fe38-4a4c-bac3-d16ea17d759e" providerId="ADAL" clId="{00301F9C-9F1E-49C4-A503-6518B18B1630}" dt="2026-08-14T08:39:22.026" v="1145" actId="255"/>
          <ac:spMkLst>
            <pc:docMk/>
            <pc:sldMk cId="1147563973" sldId="266"/>
            <ac:spMk id="2" creationId="{57138F52-275B-A406-BCB9-BB0840079109}"/>
          </ac:spMkLst>
        </pc:spChg>
        <pc:graphicFrameChg chg="mod modGraphic">
          <ac:chgData name="Sanja Fišer" userId="ad542f62-fe38-4a4c-bac3-d16ea17d759e" providerId="ADAL" clId="{00301F9C-9F1E-49C4-A503-6518B18B1630}" dt="2026-08-13T11:23:38.125" v="826" actId="14100"/>
          <ac:graphicFrameMkLst>
            <pc:docMk/>
            <pc:sldMk cId="1147563973" sldId="266"/>
            <ac:graphicFrameMk id="8" creationId="{209CE450-32BD-061C-A06D-4CDDBB36B65A}"/>
          </ac:graphicFrameMkLst>
        </pc:graphicFrameChg>
      </pc:sldChg>
      <pc:sldChg chg="modSp mod">
        <pc:chgData name="Sanja Fišer" userId="ad542f62-fe38-4a4c-bac3-d16ea17d759e" providerId="ADAL" clId="{00301F9C-9F1E-49C4-A503-6518B18B1630}" dt="2026-08-13T10:25:18.544" v="271" actId="113"/>
        <pc:sldMkLst>
          <pc:docMk/>
          <pc:sldMk cId="1871817118" sldId="267"/>
        </pc:sldMkLst>
        <pc:spChg chg="mod">
          <ac:chgData name="Sanja Fišer" userId="ad542f62-fe38-4a4c-bac3-d16ea17d759e" providerId="ADAL" clId="{00301F9C-9F1E-49C4-A503-6518B18B1630}" dt="2026-08-13T10:25:18.544" v="271" actId="113"/>
          <ac:spMkLst>
            <pc:docMk/>
            <pc:sldMk cId="1871817118" sldId="267"/>
            <ac:spMk id="2" creationId="{F112963B-FE94-47DC-BE52-1D926A2BE65B}"/>
          </ac:spMkLst>
        </pc:spChg>
        <pc:graphicFrameChg chg="mod modGraphic">
          <ac:chgData name="Sanja Fišer" userId="ad542f62-fe38-4a4c-bac3-d16ea17d759e" providerId="ADAL" clId="{00301F9C-9F1E-49C4-A503-6518B18B1630}" dt="2026-08-13T10:09:43.954" v="151"/>
          <ac:graphicFrameMkLst>
            <pc:docMk/>
            <pc:sldMk cId="1871817118" sldId="267"/>
            <ac:graphicFrameMk id="7" creationId="{0B93BF08-230D-5318-9144-46CFE2685301}"/>
          </ac:graphicFrameMkLst>
        </pc:graphicFrameChg>
      </pc:sldChg>
      <pc:sldChg chg="modSp mod setBg">
        <pc:chgData name="Sanja Fišer" userId="ad542f62-fe38-4a4c-bac3-d16ea17d759e" providerId="ADAL" clId="{00301F9C-9F1E-49C4-A503-6518B18B1630}" dt="2026-08-14T08:39:44.894" v="1148" actId="255"/>
        <pc:sldMkLst>
          <pc:docMk/>
          <pc:sldMk cId="907013238" sldId="270"/>
        </pc:sldMkLst>
        <pc:spChg chg="mod">
          <ac:chgData name="Sanja Fišer" userId="ad542f62-fe38-4a4c-bac3-d16ea17d759e" providerId="ADAL" clId="{00301F9C-9F1E-49C4-A503-6518B18B1630}" dt="2026-08-14T08:39:44.894" v="1148" actId="255"/>
          <ac:spMkLst>
            <pc:docMk/>
            <pc:sldMk cId="907013238" sldId="270"/>
            <ac:spMk id="2" creationId="{1AAEC764-582B-A0C0-20EA-7E26AE5969CD}"/>
          </ac:spMkLst>
        </pc:spChg>
        <pc:spChg chg="mod">
          <ac:chgData name="Sanja Fišer" userId="ad542f62-fe38-4a4c-bac3-d16ea17d759e" providerId="ADAL" clId="{00301F9C-9F1E-49C4-A503-6518B18B1630}" dt="2026-08-14T07:52:01.889" v="852" actId="207"/>
          <ac:spMkLst>
            <pc:docMk/>
            <pc:sldMk cId="907013238" sldId="270"/>
            <ac:spMk id="3" creationId="{9FA6BE87-C7DE-A3FE-3EB4-6596A2380F3B}"/>
          </ac:spMkLst>
        </pc:spChg>
      </pc:sldChg>
      <pc:sldChg chg="modSp mod setBg">
        <pc:chgData name="Sanja Fišer" userId="ad542f62-fe38-4a4c-bac3-d16ea17d759e" providerId="ADAL" clId="{00301F9C-9F1E-49C4-A503-6518B18B1630}" dt="2026-08-14T08:39:52.498" v="1149" actId="255"/>
        <pc:sldMkLst>
          <pc:docMk/>
          <pc:sldMk cId="1839834845" sldId="271"/>
        </pc:sldMkLst>
        <pc:spChg chg="mod">
          <ac:chgData name="Sanja Fišer" userId="ad542f62-fe38-4a4c-bac3-d16ea17d759e" providerId="ADAL" clId="{00301F9C-9F1E-49C4-A503-6518B18B1630}" dt="2026-08-14T08:39:52.498" v="1149" actId="255"/>
          <ac:spMkLst>
            <pc:docMk/>
            <pc:sldMk cId="1839834845" sldId="271"/>
            <ac:spMk id="2" creationId="{1AAEC764-582B-A0C0-20EA-7E26AE5969CD}"/>
          </ac:spMkLst>
        </pc:spChg>
        <pc:spChg chg="mod">
          <ac:chgData name="Sanja Fišer" userId="ad542f62-fe38-4a4c-bac3-d16ea17d759e" providerId="ADAL" clId="{00301F9C-9F1E-49C4-A503-6518B18B1630}" dt="2026-08-14T07:52:22.407" v="859" actId="207"/>
          <ac:spMkLst>
            <pc:docMk/>
            <pc:sldMk cId="1839834845" sldId="271"/>
            <ac:spMk id="3" creationId="{9FA6BE87-C7DE-A3FE-3EB4-6596A2380F3B}"/>
          </ac:spMkLst>
        </pc:spChg>
      </pc:sldChg>
      <pc:sldChg chg="modSp mod">
        <pc:chgData name="Sanja Fišer" userId="ad542f62-fe38-4a4c-bac3-d16ea17d759e" providerId="ADAL" clId="{00301F9C-9F1E-49C4-A503-6518B18B1630}" dt="2026-08-14T08:40:10.522" v="1150" actId="255"/>
        <pc:sldMkLst>
          <pc:docMk/>
          <pc:sldMk cId="3354352625" sldId="272"/>
        </pc:sldMkLst>
        <pc:spChg chg="mod">
          <ac:chgData name="Sanja Fišer" userId="ad542f62-fe38-4a4c-bac3-d16ea17d759e" providerId="ADAL" clId="{00301F9C-9F1E-49C4-A503-6518B18B1630}" dt="2026-08-14T07:52:13.880" v="856" actId="207"/>
          <ac:spMkLst>
            <pc:docMk/>
            <pc:sldMk cId="3354352625" sldId="272"/>
            <ac:spMk id="3" creationId="{9FA6BE87-C7DE-A3FE-3EB4-6596A2380F3B}"/>
          </ac:spMkLst>
        </pc:spChg>
        <pc:spChg chg="mod">
          <ac:chgData name="Sanja Fišer" userId="ad542f62-fe38-4a4c-bac3-d16ea17d759e" providerId="ADAL" clId="{00301F9C-9F1E-49C4-A503-6518B18B1630}" dt="2026-08-14T08:40:10.522" v="1150" actId="255"/>
          <ac:spMkLst>
            <pc:docMk/>
            <pc:sldMk cId="3354352625" sldId="272"/>
            <ac:spMk id="6" creationId="{30D76245-21FE-98AE-AED4-DD8ECF38F456}"/>
          </ac:spMkLst>
        </pc:spChg>
      </pc:sldChg>
      <pc:sldChg chg="modSp mod">
        <pc:chgData name="Sanja Fišer" userId="ad542f62-fe38-4a4c-bac3-d16ea17d759e" providerId="ADAL" clId="{00301F9C-9F1E-49C4-A503-6518B18B1630}" dt="2026-08-14T08:40:53.425" v="1159" actId="255"/>
        <pc:sldMkLst>
          <pc:docMk/>
          <pc:sldMk cId="1294606578" sldId="273"/>
        </pc:sldMkLst>
        <pc:spChg chg="mod">
          <ac:chgData name="Sanja Fišer" userId="ad542f62-fe38-4a4c-bac3-d16ea17d759e" providerId="ADAL" clId="{00301F9C-9F1E-49C4-A503-6518B18B1630}" dt="2026-08-14T08:40:53.425" v="1159" actId="255"/>
          <ac:spMkLst>
            <pc:docMk/>
            <pc:sldMk cId="1294606578" sldId="273"/>
            <ac:spMk id="2" creationId="{1106D2B3-C1DA-9DC2-454F-2C5BA68E0985}"/>
          </ac:spMkLst>
        </pc:spChg>
        <pc:spChg chg="mod">
          <ac:chgData name="Sanja Fišer" userId="ad542f62-fe38-4a4c-bac3-d16ea17d759e" providerId="ADAL" clId="{00301F9C-9F1E-49C4-A503-6518B18B1630}" dt="2026-08-13T10:38:50.828" v="342" actId="20577"/>
          <ac:spMkLst>
            <pc:docMk/>
            <pc:sldMk cId="1294606578" sldId="273"/>
            <ac:spMk id="3" creationId="{A6E111A2-92DE-842C-3FDF-D32F4C2DE0A5}"/>
          </ac:spMkLst>
        </pc:spChg>
      </pc:sldChg>
      <pc:sldChg chg="modSp mod setBg">
        <pc:chgData name="Sanja Fišer" userId="ad542f62-fe38-4a4c-bac3-d16ea17d759e" providerId="ADAL" clId="{00301F9C-9F1E-49C4-A503-6518B18B1630}" dt="2026-08-14T08:02:46.408" v="907" actId="207"/>
        <pc:sldMkLst>
          <pc:docMk/>
          <pc:sldMk cId="3533841922" sldId="275"/>
        </pc:sldMkLst>
        <pc:spChg chg="mod">
          <ac:chgData name="Sanja Fišer" userId="ad542f62-fe38-4a4c-bac3-d16ea17d759e" providerId="ADAL" clId="{00301F9C-9F1E-49C4-A503-6518B18B1630}" dt="2026-08-14T07:59:44.910" v="890" actId="179"/>
          <ac:spMkLst>
            <pc:docMk/>
            <pc:sldMk cId="3533841922" sldId="275"/>
            <ac:spMk id="2" creationId="{A3447C5D-1E3D-5ADE-09A7-8E46E6E811C7}"/>
          </ac:spMkLst>
        </pc:spChg>
        <pc:spChg chg="mod">
          <ac:chgData name="Sanja Fišer" userId="ad542f62-fe38-4a4c-bac3-d16ea17d759e" providerId="ADAL" clId="{00301F9C-9F1E-49C4-A503-6518B18B1630}" dt="2026-08-14T08:02:46.408" v="907" actId="207"/>
          <ac:spMkLst>
            <pc:docMk/>
            <pc:sldMk cId="3533841922" sldId="275"/>
            <ac:spMk id="3" creationId="{16B40F7A-F0D3-85E8-EDBD-AABE9A5D7677}"/>
          </ac:spMkLst>
        </pc:spChg>
      </pc:sldChg>
      <pc:sldChg chg="modSp mod setBg">
        <pc:chgData name="Sanja Fišer" userId="ad542f62-fe38-4a4c-bac3-d16ea17d759e" providerId="ADAL" clId="{00301F9C-9F1E-49C4-A503-6518B18B1630}" dt="2026-08-14T08:41:21.185" v="1162" actId="255"/>
        <pc:sldMkLst>
          <pc:docMk/>
          <pc:sldMk cId="2806817175" sldId="276"/>
        </pc:sldMkLst>
        <pc:spChg chg="mod">
          <ac:chgData name="Sanja Fišer" userId="ad542f62-fe38-4a4c-bac3-d16ea17d759e" providerId="ADAL" clId="{00301F9C-9F1E-49C4-A503-6518B18B1630}" dt="2026-08-14T08:41:21.185" v="1162" actId="255"/>
          <ac:spMkLst>
            <pc:docMk/>
            <pc:sldMk cId="2806817175" sldId="276"/>
            <ac:spMk id="2" creationId="{27A4D56E-9794-13A0-76B8-F7597239EB7A}"/>
          </ac:spMkLst>
        </pc:spChg>
        <pc:spChg chg="mod">
          <ac:chgData name="Sanja Fišer" userId="ad542f62-fe38-4a4c-bac3-d16ea17d759e" providerId="ADAL" clId="{00301F9C-9F1E-49C4-A503-6518B18B1630}" dt="2026-08-13T11:06:45.080" v="700" actId="6549"/>
          <ac:spMkLst>
            <pc:docMk/>
            <pc:sldMk cId="2806817175" sldId="276"/>
            <ac:spMk id="3" creationId="{0809E089-A4DA-22DA-30AD-63CC14389823}"/>
          </ac:spMkLst>
        </pc:spChg>
      </pc:sldChg>
      <pc:sldChg chg="modSp mod">
        <pc:chgData name="Sanja Fišer" userId="ad542f62-fe38-4a4c-bac3-d16ea17d759e" providerId="ADAL" clId="{00301F9C-9F1E-49C4-A503-6518B18B1630}" dt="2026-08-14T08:33:49.572" v="1106" actId="179"/>
        <pc:sldMkLst>
          <pc:docMk/>
          <pc:sldMk cId="4031330850" sldId="673"/>
        </pc:sldMkLst>
        <pc:spChg chg="mod">
          <ac:chgData name="Sanja Fišer" userId="ad542f62-fe38-4a4c-bac3-d16ea17d759e" providerId="ADAL" clId="{00301F9C-9F1E-49C4-A503-6518B18B1630}" dt="2026-08-14T08:33:40.173" v="1105" actId="948"/>
          <ac:spMkLst>
            <pc:docMk/>
            <pc:sldMk cId="4031330850" sldId="673"/>
            <ac:spMk id="8195" creationId="{00000000-0000-0000-0000-000000000000}"/>
          </ac:spMkLst>
        </pc:spChg>
        <pc:spChg chg="mod">
          <ac:chgData name="Sanja Fišer" userId="ad542f62-fe38-4a4c-bac3-d16ea17d759e" providerId="ADAL" clId="{00301F9C-9F1E-49C4-A503-6518B18B1630}" dt="2026-08-14T08:33:49.572" v="1106" actId="179"/>
          <ac:spMkLst>
            <pc:docMk/>
            <pc:sldMk cId="4031330850" sldId="673"/>
            <ac:spMk id="33796" creationId="{00000000-0000-0000-0000-000000000000}"/>
          </ac:spMkLst>
        </pc:spChg>
      </pc:sldChg>
      <pc:sldChg chg="modSp mod">
        <pc:chgData name="Sanja Fišer" userId="ad542f62-fe38-4a4c-bac3-d16ea17d759e" providerId="ADAL" clId="{00301F9C-9F1E-49C4-A503-6518B18B1630}" dt="2026-08-14T08:43:41.150" v="1187" actId="255"/>
        <pc:sldMkLst>
          <pc:docMk/>
          <pc:sldMk cId="849303334" sldId="674"/>
        </pc:sldMkLst>
        <pc:spChg chg="mod">
          <ac:chgData name="Sanja Fišer" userId="ad542f62-fe38-4a4c-bac3-d16ea17d759e" providerId="ADAL" clId="{00301F9C-9F1E-49C4-A503-6518B18B1630}" dt="2026-08-14T08:32:11.592" v="1098" actId="255"/>
          <ac:spMkLst>
            <pc:docMk/>
            <pc:sldMk cId="849303334" sldId="674"/>
            <ac:spMk id="3" creationId="{00000000-0000-0000-0000-000000000000}"/>
          </ac:spMkLst>
        </pc:spChg>
        <pc:spChg chg="mod">
          <ac:chgData name="Sanja Fišer" userId="ad542f62-fe38-4a4c-bac3-d16ea17d759e" providerId="ADAL" clId="{00301F9C-9F1E-49C4-A503-6518B18B1630}" dt="2026-08-14T08:43:41.150" v="1187" actId="255"/>
          <ac:spMkLst>
            <pc:docMk/>
            <pc:sldMk cId="849303334" sldId="674"/>
            <ac:spMk id="33796" creationId="{00000000-0000-0000-0000-000000000000}"/>
          </ac:spMkLst>
        </pc:spChg>
      </pc:sldChg>
      <pc:sldChg chg="modSp mod">
        <pc:chgData name="Sanja Fišer" userId="ad542f62-fe38-4a4c-bac3-d16ea17d759e" providerId="ADAL" clId="{00301F9C-9F1E-49C4-A503-6518B18B1630}" dt="2026-08-14T08:31:53.108" v="1097" actId="1076"/>
        <pc:sldMkLst>
          <pc:docMk/>
          <pc:sldMk cId="2043609004" sldId="675"/>
        </pc:sldMkLst>
        <pc:spChg chg="mod">
          <ac:chgData name="Sanja Fišer" userId="ad542f62-fe38-4a4c-bac3-d16ea17d759e" providerId="ADAL" clId="{00301F9C-9F1E-49C4-A503-6518B18B1630}" dt="2026-08-14T08:25:43.180" v="1020" actId="207"/>
          <ac:spMkLst>
            <pc:docMk/>
            <pc:sldMk cId="2043609004" sldId="675"/>
            <ac:spMk id="4" creationId="{F30D50A2-FA86-4CA1-B572-B10984A9A094}"/>
          </ac:spMkLst>
        </pc:spChg>
        <pc:spChg chg="mod">
          <ac:chgData name="Sanja Fišer" userId="ad542f62-fe38-4a4c-bac3-d16ea17d759e" providerId="ADAL" clId="{00301F9C-9F1E-49C4-A503-6518B18B1630}" dt="2026-08-14T08:31:35.215" v="1093" actId="14100"/>
          <ac:spMkLst>
            <pc:docMk/>
            <pc:sldMk cId="2043609004" sldId="675"/>
            <ac:spMk id="5" creationId="{CBE33491-A86D-491E-9459-BEA0990869B5}"/>
          </ac:spMkLst>
        </pc:spChg>
        <pc:spChg chg="mod">
          <ac:chgData name="Sanja Fišer" userId="ad542f62-fe38-4a4c-bac3-d16ea17d759e" providerId="ADAL" clId="{00301F9C-9F1E-49C4-A503-6518B18B1630}" dt="2026-08-14T08:25:46.408" v="1021" actId="207"/>
          <ac:spMkLst>
            <pc:docMk/>
            <pc:sldMk cId="2043609004" sldId="675"/>
            <ac:spMk id="9" creationId="{16BEAB67-9222-4A5D-999E-54720F45C0A0}"/>
          </ac:spMkLst>
        </pc:spChg>
        <pc:spChg chg="mod">
          <ac:chgData name="Sanja Fišer" userId="ad542f62-fe38-4a4c-bac3-d16ea17d759e" providerId="ADAL" clId="{00301F9C-9F1E-49C4-A503-6518B18B1630}" dt="2026-08-14T08:31:42.956" v="1095" actId="14100"/>
          <ac:spMkLst>
            <pc:docMk/>
            <pc:sldMk cId="2043609004" sldId="675"/>
            <ac:spMk id="10" creationId="{1936CDC4-8302-4FC1-82C9-BD934567322D}"/>
          </ac:spMkLst>
        </pc:spChg>
        <pc:spChg chg="mod">
          <ac:chgData name="Sanja Fišer" userId="ad542f62-fe38-4a4c-bac3-d16ea17d759e" providerId="ADAL" clId="{00301F9C-9F1E-49C4-A503-6518B18B1630}" dt="2026-08-14T08:25:49.102" v="1022" actId="207"/>
          <ac:spMkLst>
            <pc:docMk/>
            <pc:sldMk cId="2043609004" sldId="675"/>
            <ac:spMk id="11" creationId="{89B421B4-54BE-4A58-AEEE-002205CAE5AA}"/>
          </ac:spMkLst>
        </pc:spChg>
        <pc:spChg chg="mod">
          <ac:chgData name="Sanja Fišer" userId="ad542f62-fe38-4a4c-bac3-d16ea17d759e" providerId="ADAL" clId="{00301F9C-9F1E-49C4-A503-6518B18B1630}" dt="2026-08-14T08:31:53.108" v="1097" actId="1076"/>
          <ac:spMkLst>
            <pc:docMk/>
            <pc:sldMk cId="2043609004" sldId="675"/>
            <ac:spMk id="12" creationId="{1936CDC4-8302-4FC1-82C9-BD934567322D}"/>
          </ac:spMkLst>
        </pc:spChg>
        <pc:spChg chg="mod">
          <ac:chgData name="Sanja Fišer" userId="ad542f62-fe38-4a4c-bac3-d16ea17d759e" providerId="ADAL" clId="{00301F9C-9F1E-49C4-A503-6518B18B1630}" dt="2026-08-14T08:25:35.462" v="1019" actId="255"/>
          <ac:spMkLst>
            <pc:docMk/>
            <pc:sldMk cId="2043609004" sldId="675"/>
            <ac:spMk id="33796" creationId="{00000000-0000-0000-0000-000000000000}"/>
          </ac:spMkLst>
        </pc:spChg>
      </pc:sldChg>
      <pc:sldChg chg="modSp mod">
        <pc:chgData name="Sanja Fišer" userId="ad542f62-fe38-4a4c-bac3-d16ea17d759e" providerId="ADAL" clId="{00301F9C-9F1E-49C4-A503-6518B18B1630}" dt="2026-08-14T08:31:10.806" v="1091" actId="948"/>
        <pc:sldMkLst>
          <pc:docMk/>
          <pc:sldMk cId="2336552512" sldId="693"/>
        </pc:sldMkLst>
        <pc:spChg chg="mod">
          <ac:chgData name="Sanja Fišer" userId="ad542f62-fe38-4a4c-bac3-d16ea17d759e" providerId="ADAL" clId="{00301F9C-9F1E-49C4-A503-6518B18B1630}" dt="2026-08-14T08:31:10.806" v="1091" actId="948"/>
          <ac:spMkLst>
            <pc:docMk/>
            <pc:sldMk cId="2336552512" sldId="693"/>
            <ac:spMk id="3" creationId="{A92A4E1D-8743-4489-AFB9-D6335D88E98E}"/>
          </ac:spMkLst>
        </pc:spChg>
        <pc:spChg chg="mod">
          <ac:chgData name="Sanja Fišer" userId="ad542f62-fe38-4a4c-bac3-d16ea17d759e" providerId="ADAL" clId="{00301F9C-9F1E-49C4-A503-6518B18B1630}" dt="2026-08-14T08:25:56.738" v="1023" actId="255"/>
          <ac:spMkLst>
            <pc:docMk/>
            <pc:sldMk cId="2336552512" sldId="693"/>
            <ac:spMk id="6" creationId="{826A3A21-838B-4F47-B6B9-8F90CC774B3F}"/>
          </ac:spMkLst>
        </pc:spChg>
      </pc:sldChg>
      <pc:sldChg chg="modSp mod">
        <pc:chgData name="Sanja Fišer" userId="ad542f62-fe38-4a4c-bac3-d16ea17d759e" providerId="ADAL" clId="{00301F9C-9F1E-49C4-A503-6518B18B1630}" dt="2026-08-14T08:27:00.347" v="1040" actId="255"/>
        <pc:sldMkLst>
          <pc:docMk/>
          <pc:sldMk cId="859584251" sldId="695"/>
        </pc:sldMkLst>
        <pc:spChg chg="mod">
          <ac:chgData name="Sanja Fišer" userId="ad542f62-fe38-4a4c-bac3-d16ea17d759e" providerId="ADAL" clId="{00301F9C-9F1E-49C4-A503-6518B18B1630}" dt="2026-08-14T08:27:00.347" v="1040" actId="255"/>
          <ac:spMkLst>
            <pc:docMk/>
            <pc:sldMk cId="859584251" sldId="695"/>
            <ac:spMk id="3" creationId="{A92A4E1D-8743-4489-AFB9-D6335D88E98E}"/>
          </ac:spMkLst>
        </pc:spChg>
        <pc:spChg chg="mod">
          <ac:chgData name="Sanja Fišer" userId="ad542f62-fe38-4a4c-bac3-d16ea17d759e" providerId="ADAL" clId="{00301F9C-9F1E-49C4-A503-6518B18B1630}" dt="2026-08-14T08:26:29.242" v="1031" actId="255"/>
          <ac:spMkLst>
            <pc:docMk/>
            <pc:sldMk cId="859584251" sldId="695"/>
            <ac:spMk id="6" creationId="{826A3A21-838B-4F47-B6B9-8F90CC774B3F}"/>
          </ac:spMkLst>
        </pc:spChg>
      </pc:sldChg>
      <pc:sldChg chg="modSp mod">
        <pc:chgData name="Sanja Fišer" userId="ad542f62-fe38-4a4c-bac3-d16ea17d759e" providerId="ADAL" clId="{00301F9C-9F1E-49C4-A503-6518B18B1630}" dt="2026-08-14T08:43:21.783" v="1185" actId="5793"/>
        <pc:sldMkLst>
          <pc:docMk/>
          <pc:sldMk cId="2445392603" sldId="697"/>
        </pc:sldMkLst>
        <pc:spChg chg="mod">
          <ac:chgData name="Sanja Fišer" userId="ad542f62-fe38-4a4c-bac3-d16ea17d759e" providerId="ADAL" clId="{00301F9C-9F1E-49C4-A503-6518B18B1630}" dt="2026-08-14T08:43:16.780" v="1183" actId="1076"/>
          <ac:spMkLst>
            <pc:docMk/>
            <pc:sldMk cId="2445392603" sldId="697"/>
            <ac:spMk id="3" creationId="{00000000-0000-0000-0000-000000000000}"/>
          </ac:spMkLst>
        </pc:spChg>
        <pc:spChg chg="mod">
          <ac:chgData name="Sanja Fišer" userId="ad542f62-fe38-4a4c-bac3-d16ea17d759e" providerId="ADAL" clId="{00301F9C-9F1E-49C4-A503-6518B18B1630}" dt="2026-08-14T08:43:21.783" v="1185" actId="5793"/>
          <ac:spMkLst>
            <pc:docMk/>
            <pc:sldMk cId="2445392603" sldId="697"/>
            <ac:spMk id="4" creationId="{5F96566A-24A1-421D-BEB1-9FDF1B0D3515}"/>
          </ac:spMkLst>
        </pc:spChg>
      </pc:sldChg>
      <pc:sldChg chg="modSp mod">
        <pc:chgData name="Sanja Fišer" userId="ad542f62-fe38-4a4c-bac3-d16ea17d759e" providerId="ADAL" clId="{00301F9C-9F1E-49C4-A503-6518B18B1630}" dt="2026-08-14T08:28:54.162" v="1067" actId="20577"/>
        <pc:sldMkLst>
          <pc:docMk/>
          <pc:sldMk cId="750318085" sldId="699"/>
        </pc:sldMkLst>
        <pc:spChg chg="mod">
          <ac:chgData name="Sanja Fišer" userId="ad542f62-fe38-4a4c-bac3-d16ea17d759e" providerId="ADAL" clId="{00301F9C-9F1E-49C4-A503-6518B18B1630}" dt="2026-08-14T08:28:54.162" v="1067" actId="20577"/>
          <ac:spMkLst>
            <pc:docMk/>
            <pc:sldMk cId="750318085" sldId="699"/>
            <ac:spMk id="3" creationId="{582C200F-62CF-401C-0905-384F541134E9}"/>
          </ac:spMkLst>
        </pc:spChg>
        <pc:spChg chg="mod">
          <ac:chgData name="Sanja Fišer" userId="ad542f62-fe38-4a4c-bac3-d16ea17d759e" providerId="ADAL" clId="{00301F9C-9F1E-49C4-A503-6518B18B1630}" dt="2026-08-14T08:28:28.405" v="1061" actId="14100"/>
          <ac:spMkLst>
            <pc:docMk/>
            <pc:sldMk cId="750318085" sldId="699"/>
            <ac:spMk id="6" creationId="{180FA59E-3615-2284-F115-11F688AEF3A2}"/>
          </ac:spMkLst>
        </pc:spChg>
      </pc:sldChg>
      <pc:sldChg chg="modSp mod">
        <pc:chgData name="Sanja Fišer" userId="ad542f62-fe38-4a4c-bac3-d16ea17d759e" providerId="ADAL" clId="{00301F9C-9F1E-49C4-A503-6518B18B1630}" dt="2026-08-14T08:29:28.530" v="1072" actId="1076"/>
        <pc:sldMkLst>
          <pc:docMk/>
          <pc:sldMk cId="2642886221" sldId="700"/>
        </pc:sldMkLst>
        <pc:spChg chg="mod">
          <ac:chgData name="Sanja Fišer" userId="ad542f62-fe38-4a4c-bac3-d16ea17d759e" providerId="ADAL" clId="{00301F9C-9F1E-49C4-A503-6518B18B1630}" dt="2026-08-14T08:29:28.530" v="1072" actId="1076"/>
          <ac:spMkLst>
            <pc:docMk/>
            <pc:sldMk cId="2642886221" sldId="700"/>
            <ac:spMk id="3" creationId="{21AAA9AB-F5D9-D71F-7523-4B9FB5E7A9F3}"/>
          </ac:spMkLst>
        </pc:spChg>
        <pc:spChg chg="mod">
          <ac:chgData name="Sanja Fišer" userId="ad542f62-fe38-4a4c-bac3-d16ea17d759e" providerId="ADAL" clId="{00301F9C-9F1E-49C4-A503-6518B18B1630}" dt="2026-08-14T08:29:10.765" v="1068" actId="255"/>
          <ac:spMkLst>
            <pc:docMk/>
            <pc:sldMk cId="2642886221" sldId="700"/>
            <ac:spMk id="6" creationId="{7A008D4A-7FCD-28D6-3CC1-77A38C83CBEE}"/>
          </ac:spMkLst>
        </pc:spChg>
      </pc:sldChg>
      <pc:sldChg chg="modSp mod">
        <pc:chgData name="Sanja Fišer" userId="ad542f62-fe38-4a4c-bac3-d16ea17d759e" providerId="ADAL" clId="{00301F9C-9F1E-49C4-A503-6518B18B1630}" dt="2026-08-14T08:29:47.269" v="1077" actId="1076"/>
        <pc:sldMkLst>
          <pc:docMk/>
          <pc:sldMk cId="2276113706" sldId="701"/>
        </pc:sldMkLst>
        <pc:spChg chg="mod">
          <ac:chgData name="Sanja Fišer" userId="ad542f62-fe38-4a4c-bac3-d16ea17d759e" providerId="ADAL" clId="{00301F9C-9F1E-49C4-A503-6518B18B1630}" dt="2026-08-14T08:29:47.269" v="1077" actId="1076"/>
          <ac:spMkLst>
            <pc:docMk/>
            <pc:sldMk cId="2276113706" sldId="701"/>
            <ac:spMk id="3" creationId="{420EF4A9-7D98-97F6-F903-2F6D9C127709}"/>
          </ac:spMkLst>
        </pc:spChg>
        <pc:spChg chg="mod">
          <ac:chgData name="Sanja Fišer" userId="ad542f62-fe38-4a4c-bac3-d16ea17d759e" providerId="ADAL" clId="{00301F9C-9F1E-49C4-A503-6518B18B1630}" dt="2026-08-14T08:29:38.642" v="1073" actId="255"/>
          <ac:spMkLst>
            <pc:docMk/>
            <pc:sldMk cId="2276113706" sldId="701"/>
            <ac:spMk id="6" creationId="{EFFA12C6-DA6C-0CA3-446F-A989217DC6C0}"/>
          </ac:spMkLst>
        </pc:spChg>
      </pc:sldChg>
      <pc:sldChg chg="modSp mod">
        <pc:chgData name="Sanja Fišer" userId="ad542f62-fe38-4a4c-bac3-d16ea17d759e" providerId="ADAL" clId="{00301F9C-9F1E-49C4-A503-6518B18B1630}" dt="2026-08-14T08:30:12.198" v="1083" actId="113"/>
        <pc:sldMkLst>
          <pc:docMk/>
          <pc:sldMk cId="2871680335" sldId="702"/>
        </pc:sldMkLst>
        <pc:spChg chg="mod">
          <ac:chgData name="Sanja Fišer" userId="ad542f62-fe38-4a4c-bac3-d16ea17d759e" providerId="ADAL" clId="{00301F9C-9F1E-49C4-A503-6518B18B1630}" dt="2026-08-14T08:30:12.198" v="1083" actId="113"/>
          <ac:spMkLst>
            <pc:docMk/>
            <pc:sldMk cId="2871680335" sldId="702"/>
            <ac:spMk id="3" creationId="{AA5B0FA1-0EA4-0944-9B1E-2B9E4ABCADBC}"/>
          </ac:spMkLst>
        </pc:spChg>
        <pc:spChg chg="mod">
          <ac:chgData name="Sanja Fišer" userId="ad542f62-fe38-4a4c-bac3-d16ea17d759e" providerId="ADAL" clId="{00301F9C-9F1E-49C4-A503-6518B18B1630}" dt="2026-08-14T08:29:56.566" v="1078" actId="255"/>
          <ac:spMkLst>
            <pc:docMk/>
            <pc:sldMk cId="2871680335" sldId="702"/>
            <ac:spMk id="6" creationId="{8F6A2837-E83A-4585-E280-FCD18798C561}"/>
          </ac:spMkLst>
        </pc:spChg>
      </pc:sldChg>
      <pc:sldChg chg="modSp mod">
        <pc:chgData name="Sanja Fišer" userId="ad542f62-fe38-4a4c-bac3-d16ea17d759e" providerId="ADAL" clId="{00301F9C-9F1E-49C4-A503-6518B18B1630}" dt="2026-08-14T08:26:21.053" v="1030" actId="14100"/>
        <pc:sldMkLst>
          <pc:docMk/>
          <pc:sldMk cId="3195084874" sldId="704"/>
        </pc:sldMkLst>
        <pc:spChg chg="mod">
          <ac:chgData name="Sanja Fišer" userId="ad542f62-fe38-4a4c-bac3-d16ea17d759e" providerId="ADAL" clId="{00301F9C-9F1E-49C4-A503-6518B18B1630}" dt="2026-08-14T08:26:21.053" v="1030" actId="14100"/>
          <ac:spMkLst>
            <pc:docMk/>
            <pc:sldMk cId="3195084874" sldId="704"/>
            <ac:spMk id="3" creationId="{64DF0859-341F-1026-D8D8-E2A33A6B22CD}"/>
          </ac:spMkLst>
        </pc:spChg>
        <pc:spChg chg="mod">
          <ac:chgData name="Sanja Fišer" userId="ad542f62-fe38-4a4c-bac3-d16ea17d759e" providerId="ADAL" clId="{00301F9C-9F1E-49C4-A503-6518B18B1630}" dt="2026-08-14T08:26:06.213" v="1024" actId="255"/>
          <ac:spMkLst>
            <pc:docMk/>
            <pc:sldMk cId="3195084874" sldId="704"/>
            <ac:spMk id="6" creationId="{DD39E1BB-DA09-60E3-3C5E-2F3956EB4B3E}"/>
          </ac:spMkLst>
        </pc:spChg>
      </pc:sldChg>
      <pc:sldChg chg="modSp mod">
        <pc:chgData name="Sanja Fišer" userId="ad542f62-fe38-4a4c-bac3-d16ea17d759e" providerId="ADAL" clId="{00301F9C-9F1E-49C4-A503-6518B18B1630}" dt="2026-08-14T08:40:45.457" v="1158" actId="255"/>
        <pc:sldMkLst>
          <pc:docMk/>
          <pc:sldMk cId="2326172842" sldId="3562"/>
        </pc:sldMkLst>
        <pc:spChg chg="mod">
          <ac:chgData name="Sanja Fišer" userId="ad542f62-fe38-4a4c-bac3-d16ea17d759e" providerId="ADAL" clId="{00301F9C-9F1E-49C4-A503-6518B18B1630}" dt="2026-08-14T08:40:45.457" v="1158" actId="255"/>
          <ac:spMkLst>
            <pc:docMk/>
            <pc:sldMk cId="2326172842" sldId="3562"/>
            <ac:spMk id="2" creationId="{F653E7A9-0AD1-1D9D-1EA2-3165D375F7AF}"/>
          </ac:spMkLst>
        </pc:spChg>
        <pc:spChg chg="mod">
          <ac:chgData name="Sanja Fišer" userId="ad542f62-fe38-4a4c-bac3-d16ea17d759e" providerId="ADAL" clId="{00301F9C-9F1E-49C4-A503-6518B18B1630}" dt="2026-08-14T07:57:41.488" v="875" actId="207"/>
          <ac:spMkLst>
            <pc:docMk/>
            <pc:sldMk cId="2326172842" sldId="3562"/>
            <ac:spMk id="3" creationId="{F7742174-B09E-6CCC-8B7F-A5E44D2760AD}"/>
          </ac:spMkLst>
        </pc:spChg>
      </pc:sldChg>
      <pc:sldChg chg="modSp mod">
        <pc:chgData name="Sanja Fišer" userId="ad542f62-fe38-4a4c-bac3-d16ea17d759e" providerId="ADAL" clId="{00301F9C-9F1E-49C4-A503-6518B18B1630}" dt="2026-08-14T08:41:50.266" v="1167" actId="255"/>
        <pc:sldMkLst>
          <pc:docMk/>
          <pc:sldMk cId="1184608212" sldId="3565"/>
        </pc:sldMkLst>
        <pc:spChg chg="mod">
          <ac:chgData name="Sanja Fišer" userId="ad542f62-fe38-4a4c-bac3-d16ea17d759e" providerId="ADAL" clId="{00301F9C-9F1E-49C4-A503-6518B18B1630}" dt="2026-08-14T08:41:50.266" v="1167" actId="255"/>
          <ac:spMkLst>
            <pc:docMk/>
            <pc:sldMk cId="1184608212" sldId="3565"/>
            <ac:spMk id="2" creationId="{74CBABD0-972D-1C74-5664-391807346E51}"/>
          </ac:spMkLst>
        </pc:spChg>
        <pc:spChg chg="mod">
          <ac:chgData name="Sanja Fišer" userId="ad542f62-fe38-4a4c-bac3-d16ea17d759e" providerId="ADAL" clId="{00301F9C-9F1E-49C4-A503-6518B18B1630}" dt="2026-08-14T08:15:49.258" v="983" actId="14100"/>
          <ac:spMkLst>
            <pc:docMk/>
            <pc:sldMk cId="1184608212" sldId="3565"/>
            <ac:spMk id="3" creationId="{8FC226E9-82CC-73CF-5961-7F497AFDBA16}"/>
          </ac:spMkLst>
        </pc:spChg>
      </pc:sldChg>
      <pc:sldChg chg="addSp modSp mod setBg">
        <pc:chgData name="Sanja Fišer" userId="ad542f62-fe38-4a4c-bac3-d16ea17d759e" providerId="ADAL" clId="{00301F9C-9F1E-49C4-A503-6518B18B1630}" dt="2026-08-14T08:40:14.541" v="1151" actId="108"/>
        <pc:sldMkLst>
          <pc:docMk/>
          <pc:sldMk cId="2003639738" sldId="3573"/>
        </pc:sldMkLst>
        <pc:spChg chg="mod">
          <ac:chgData name="Sanja Fišer" userId="ad542f62-fe38-4a4c-bac3-d16ea17d759e" providerId="ADAL" clId="{00301F9C-9F1E-49C4-A503-6518B18B1630}" dt="2026-08-14T08:40:14.541" v="1151" actId="108"/>
          <ac:spMkLst>
            <pc:docMk/>
            <pc:sldMk cId="2003639738" sldId="3573"/>
            <ac:spMk id="2" creationId="{F2EE5C3D-AE57-AFAB-CDB8-5AA8A1C62160}"/>
          </ac:spMkLst>
        </pc:spChg>
        <pc:spChg chg="mod">
          <ac:chgData name="Sanja Fišer" userId="ad542f62-fe38-4a4c-bac3-d16ea17d759e" providerId="ADAL" clId="{00301F9C-9F1E-49C4-A503-6518B18B1630}" dt="2026-08-13T10:24:46.506" v="269" actId="255"/>
          <ac:spMkLst>
            <pc:docMk/>
            <pc:sldMk cId="2003639738" sldId="3573"/>
            <ac:spMk id="3" creationId="{D13BF552-DC96-F5C0-CF8A-E6784D908C38}"/>
          </ac:spMkLst>
        </pc:spChg>
        <pc:spChg chg="add mod">
          <ac:chgData name="Sanja Fišer" userId="ad542f62-fe38-4a4c-bac3-d16ea17d759e" providerId="ADAL" clId="{00301F9C-9F1E-49C4-A503-6518B18B1630}" dt="2026-08-13T10:27:13.970" v="287" actId="20577"/>
          <ac:spMkLst>
            <pc:docMk/>
            <pc:sldMk cId="2003639738" sldId="3573"/>
            <ac:spMk id="5" creationId="{D90AA5D8-B46E-CB3E-446D-ADBD51FA8246}"/>
          </ac:spMkLst>
        </pc:spChg>
      </pc:sldChg>
      <pc:sldChg chg="modSp mod">
        <pc:chgData name="Sanja Fišer" userId="ad542f62-fe38-4a4c-bac3-d16ea17d759e" providerId="ADAL" clId="{00301F9C-9F1E-49C4-A503-6518B18B1630}" dt="2026-08-14T08:41:14.371" v="1161" actId="255"/>
        <pc:sldMkLst>
          <pc:docMk/>
          <pc:sldMk cId="4130548352" sldId="3580"/>
        </pc:sldMkLst>
        <pc:spChg chg="mod">
          <ac:chgData name="Sanja Fišer" userId="ad542f62-fe38-4a4c-bac3-d16ea17d759e" providerId="ADAL" clId="{00301F9C-9F1E-49C4-A503-6518B18B1630}" dt="2026-08-13T10:43:59.016" v="379" actId="207"/>
          <ac:spMkLst>
            <pc:docMk/>
            <pc:sldMk cId="4130548352" sldId="3580"/>
            <ac:spMk id="16" creationId="{83A8CD96-B6F3-7209-1EB6-AB1D5A2644BC}"/>
          </ac:spMkLst>
        </pc:spChg>
        <pc:spChg chg="mod">
          <ac:chgData name="Sanja Fišer" userId="ad542f62-fe38-4a4c-bac3-d16ea17d759e" providerId="ADAL" clId="{00301F9C-9F1E-49C4-A503-6518B18B1630}" dt="2026-08-14T08:41:14.371" v="1161" actId="255"/>
          <ac:spMkLst>
            <pc:docMk/>
            <pc:sldMk cId="4130548352" sldId="3580"/>
            <ac:spMk id="17" creationId="{EA656921-A003-FE87-92CC-E7F318865313}"/>
          </ac:spMkLst>
        </pc:spChg>
      </pc:sldChg>
      <pc:sldChg chg="modSp mod">
        <pc:chgData name="Sanja Fišer" userId="ad542f62-fe38-4a4c-bac3-d16ea17d759e" providerId="ADAL" clId="{00301F9C-9F1E-49C4-A503-6518B18B1630}" dt="2026-08-14T08:42:07.741" v="1168" actId="255"/>
        <pc:sldMkLst>
          <pc:docMk/>
          <pc:sldMk cId="2218387638" sldId="3585"/>
        </pc:sldMkLst>
        <pc:spChg chg="mod">
          <ac:chgData name="Sanja Fišer" userId="ad542f62-fe38-4a4c-bac3-d16ea17d759e" providerId="ADAL" clId="{00301F9C-9F1E-49C4-A503-6518B18B1630}" dt="2026-08-14T08:42:07.741" v="1168" actId="255"/>
          <ac:spMkLst>
            <pc:docMk/>
            <pc:sldMk cId="2218387638" sldId="3585"/>
            <ac:spMk id="4" creationId="{EA656921-A003-FE87-92CC-E7F318865313}"/>
          </ac:spMkLst>
        </pc:spChg>
        <pc:spChg chg="mod">
          <ac:chgData name="Sanja Fišer" userId="ad542f62-fe38-4a4c-bac3-d16ea17d759e" providerId="ADAL" clId="{00301F9C-9F1E-49C4-A503-6518B18B1630}" dt="2026-08-14T08:35:01.821" v="1118" actId="14100"/>
          <ac:spMkLst>
            <pc:docMk/>
            <pc:sldMk cId="2218387638" sldId="3585"/>
            <ac:spMk id="6" creationId="{A2BFB17B-D867-4E2D-A2E8-6A9EBD7BF38B}"/>
          </ac:spMkLst>
        </pc:spChg>
      </pc:sldChg>
      <pc:sldChg chg="modSp mod">
        <pc:chgData name="Sanja Fišer" userId="ad542f62-fe38-4a4c-bac3-d16ea17d759e" providerId="ADAL" clId="{00301F9C-9F1E-49C4-A503-6518B18B1630}" dt="2026-08-14T08:42:46.927" v="1176" actId="255"/>
        <pc:sldMkLst>
          <pc:docMk/>
          <pc:sldMk cId="242761951" sldId="3604"/>
        </pc:sldMkLst>
        <pc:spChg chg="mod">
          <ac:chgData name="Sanja Fišer" userId="ad542f62-fe38-4a4c-bac3-d16ea17d759e" providerId="ADAL" clId="{00301F9C-9F1E-49C4-A503-6518B18B1630}" dt="2026-08-14T08:42:46.927" v="1176" actId="255"/>
          <ac:spMkLst>
            <pc:docMk/>
            <pc:sldMk cId="242761951" sldId="3604"/>
            <ac:spMk id="4" creationId="{03E86C1F-B35F-6766-EAB9-D08D2CC3221B}"/>
          </ac:spMkLst>
        </pc:spChg>
        <pc:spChg chg="mod">
          <ac:chgData name="Sanja Fišer" userId="ad542f62-fe38-4a4c-bac3-d16ea17d759e" providerId="ADAL" clId="{00301F9C-9F1E-49C4-A503-6518B18B1630}" dt="2026-08-14T08:42:33.688" v="1173" actId="14100"/>
          <ac:spMkLst>
            <pc:docMk/>
            <pc:sldMk cId="242761951" sldId="3604"/>
            <ac:spMk id="6" creationId="{9B85C0FE-D1A7-E71B-55AE-155733BDEED8}"/>
          </ac:spMkLst>
        </pc:spChg>
      </pc:sldChg>
      <pc:sldChg chg="modSp mod">
        <pc:chgData name="Sanja Fišer" userId="ad542f62-fe38-4a4c-bac3-d16ea17d759e" providerId="ADAL" clId="{00301F9C-9F1E-49C4-A503-6518B18B1630}" dt="2026-08-14T08:42:58.118" v="1179" actId="14100"/>
        <pc:sldMkLst>
          <pc:docMk/>
          <pc:sldMk cId="836792399" sldId="3605"/>
        </pc:sldMkLst>
        <pc:spChg chg="mod">
          <ac:chgData name="Sanja Fišer" userId="ad542f62-fe38-4a4c-bac3-d16ea17d759e" providerId="ADAL" clId="{00301F9C-9F1E-49C4-A503-6518B18B1630}" dt="2026-08-14T08:42:58.118" v="1179" actId="14100"/>
          <ac:spMkLst>
            <pc:docMk/>
            <pc:sldMk cId="836792399" sldId="3605"/>
            <ac:spMk id="4" creationId="{C8E1888B-A072-DC13-6A54-45CB264FA472}"/>
          </ac:spMkLst>
        </pc:spChg>
        <pc:spChg chg="mod">
          <ac:chgData name="Sanja Fišer" userId="ad542f62-fe38-4a4c-bac3-d16ea17d759e" providerId="ADAL" clId="{00301F9C-9F1E-49C4-A503-6518B18B1630}" dt="2026-08-14T08:42:55.306" v="1178" actId="14100"/>
          <ac:spMkLst>
            <pc:docMk/>
            <pc:sldMk cId="836792399" sldId="3605"/>
            <ac:spMk id="6" creationId="{0759A2FF-0E69-D98A-B8DE-5B85FFD05B32}"/>
          </ac:spMkLst>
        </pc:spChg>
      </pc:sldChg>
      <pc:sldChg chg="modSp mod">
        <pc:chgData name="Sanja Fišer" userId="ad542f62-fe38-4a4c-bac3-d16ea17d759e" providerId="ADAL" clId="{00301F9C-9F1E-49C4-A503-6518B18B1630}" dt="2026-08-14T08:40:26.871" v="1153" actId="108"/>
        <pc:sldMkLst>
          <pc:docMk/>
          <pc:sldMk cId="1053948724" sldId="3613"/>
        </pc:sldMkLst>
        <pc:spChg chg="mod">
          <ac:chgData name="Sanja Fišer" userId="ad542f62-fe38-4a4c-bac3-d16ea17d759e" providerId="ADAL" clId="{00301F9C-9F1E-49C4-A503-6518B18B1630}" dt="2026-08-14T08:40:26.871" v="1153" actId="108"/>
          <ac:spMkLst>
            <pc:docMk/>
            <pc:sldMk cId="1053948724" sldId="3613"/>
            <ac:spMk id="2" creationId="{922249F7-0924-4F18-BB1E-BF3097C039EC}"/>
          </ac:spMkLst>
        </pc:spChg>
        <pc:spChg chg="mod">
          <ac:chgData name="Sanja Fišer" userId="ad542f62-fe38-4a4c-bac3-d16ea17d759e" providerId="ADAL" clId="{00301F9C-9F1E-49C4-A503-6518B18B1630}" dt="2026-08-14T07:55:02.040" v="864" actId="790"/>
          <ac:spMkLst>
            <pc:docMk/>
            <pc:sldMk cId="1053948724" sldId="3613"/>
            <ac:spMk id="3" creationId="{E9C246EE-8DF3-CFD8-5DF8-7AD8047B5C77}"/>
          </ac:spMkLst>
        </pc:spChg>
      </pc:sldChg>
      <pc:sldChg chg="modSp mod">
        <pc:chgData name="Sanja Fišer" userId="ad542f62-fe38-4a4c-bac3-d16ea17d759e" providerId="ADAL" clId="{00301F9C-9F1E-49C4-A503-6518B18B1630}" dt="2026-08-14T08:36:27.444" v="1128" actId="14100"/>
        <pc:sldMkLst>
          <pc:docMk/>
          <pc:sldMk cId="3080684052" sldId="3617"/>
        </pc:sldMkLst>
        <pc:spChg chg="mod">
          <ac:chgData name="Sanja Fišer" userId="ad542f62-fe38-4a4c-bac3-d16ea17d759e" providerId="ADAL" clId="{00301F9C-9F1E-49C4-A503-6518B18B1630}" dt="2026-08-14T08:36:27.444" v="1128" actId="14100"/>
          <ac:spMkLst>
            <pc:docMk/>
            <pc:sldMk cId="3080684052" sldId="3617"/>
            <ac:spMk id="2" creationId="{BA2A3E93-2BB4-E5C3-7E00-AC0A626B46B6}"/>
          </ac:spMkLst>
        </pc:spChg>
      </pc:sldChg>
      <pc:sldChg chg="modSp mod">
        <pc:chgData name="Sanja Fišer" userId="ad542f62-fe38-4a4c-bac3-d16ea17d759e" providerId="ADAL" clId="{00301F9C-9F1E-49C4-A503-6518B18B1630}" dt="2026-08-14T08:36:14.989" v="1124" actId="27636"/>
        <pc:sldMkLst>
          <pc:docMk/>
          <pc:sldMk cId="1955849313" sldId="3618"/>
        </pc:sldMkLst>
        <pc:spChg chg="mod">
          <ac:chgData name="Sanja Fišer" userId="ad542f62-fe38-4a4c-bac3-d16ea17d759e" providerId="ADAL" clId="{00301F9C-9F1E-49C4-A503-6518B18B1630}" dt="2026-08-14T08:36:14.989" v="1124" actId="27636"/>
          <ac:spMkLst>
            <pc:docMk/>
            <pc:sldMk cId="1955849313" sldId="3618"/>
            <ac:spMk id="2" creationId="{A8703679-FAB1-6664-E7D0-3C1FDB651A83}"/>
          </ac:spMkLst>
        </pc:spChg>
        <pc:spChg chg="mod">
          <ac:chgData name="Sanja Fišer" userId="ad542f62-fe38-4a4c-bac3-d16ea17d759e" providerId="ADAL" clId="{00301F9C-9F1E-49C4-A503-6518B18B1630}" dt="2026-08-13T10:40:47.604" v="359" actId="1076"/>
          <ac:spMkLst>
            <pc:docMk/>
            <pc:sldMk cId="1955849313" sldId="3618"/>
            <ac:spMk id="3" creationId="{A046F710-9DA6-B0DE-7BC8-52F100A63A0F}"/>
          </ac:spMkLst>
        </pc:spChg>
      </pc:sldChg>
      <pc:sldChg chg="modSp mod">
        <pc:chgData name="Sanja Fišer" userId="ad542f62-fe38-4a4c-bac3-d16ea17d759e" providerId="ADAL" clId="{00301F9C-9F1E-49C4-A503-6518B18B1630}" dt="2026-08-14T08:41:36.500" v="1165" actId="113"/>
        <pc:sldMkLst>
          <pc:docMk/>
          <pc:sldMk cId="1996914820" sldId="3619"/>
        </pc:sldMkLst>
        <pc:spChg chg="mod">
          <ac:chgData name="Sanja Fišer" userId="ad542f62-fe38-4a4c-bac3-d16ea17d759e" providerId="ADAL" clId="{00301F9C-9F1E-49C4-A503-6518B18B1630}" dt="2026-08-14T08:41:36.500" v="1165" actId="113"/>
          <ac:spMkLst>
            <pc:docMk/>
            <pc:sldMk cId="1996914820" sldId="3619"/>
            <ac:spMk id="2" creationId="{1A574BE5-1439-6DAF-59B1-1B495066EF49}"/>
          </ac:spMkLst>
        </pc:spChg>
        <pc:spChg chg="mod">
          <ac:chgData name="Sanja Fišer" userId="ad542f62-fe38-4a4c-bac3-d16ea17d759e" providerId="ADAL" clId="{00301F9C-9F1E-49C4-A503-6518B18B1630}" dt="2026-08-14T08:09:30.533" v="912" actId="113"/>
          <ac:spMkLst>
            <pc:docMk/>
            <pc:sldMk cId="1996914820" sldId="3619"/>
            <ac:spMk id="3" creationId="{69B41105-DB6D-ABF1-5569-466650B777B1}"/>
          </ac:spMkLst>
        </pc:spChg>
      </pc:sldChg>
      <pc:sldChg chg="addSp modSp mod">
        <pc:chgData name="Sanja Fišer" userId="ad542f62-fe38-4a4c-bac3-d16ea17d759e" providerId="ADAL" clId="{00301F9C-9F1E-49C4-A503-6518B18B1630}" dt="2026-08-14T08:41:42.994" v="1166" actId="255"/>
        <pc:sldMkLst>
          <pc:docMk/>
          <pc:sldMk cId="1967178411" sldId="3620"/>
        </pc:sldMkLst>
        <pc:spChg chg="mod">
          <ac:chgData name="Sanja Fišer" userId="ad542f62-fe38-4a4c-bac3-d16ea17d759e" providerId="ADAL" clId="{00301F9C-9F1E-49C4-A503-6518B18B1630}" dt="2026-08-14T08:41:42.994" v="1166" actId="255"/>
          <ac:spMkLst>
            <pc:docMk/>
            <pc:sldMk cId="1967178411" sldId="3620"/>
            <ac:spMk id="2" creationId="{7B6D8215-7972-A47E-2A44-B96DD066B988}"/>
          </ac:spMkLst>
        </pc:spChg>
        <pc:spChg chg="mod">
          <ac:chgData name="Sanja Fišer" userId="ad542f62-fe38-4a4c-bac3-d16ea17d759e" providerId="ADAL" clId="{00301F9C-9F1E-49C4-A503-6518B18B1630}" dt="2026-08-14T08:13:35.641" v="970" actId="6549"/>
          <ac:spMkLst>
            <pc:docMk/>
            <pc:sldMk cId="1967178411" sldId="3620"/>
            <ac:spMk id="3" creationId="{D789EB26-08A4-459C-A4F1-345D4952BA7F}"/>
          </ac:spMkLst>
        </pc:spChg>
        <pc:spChg chg="add mod">
          <ac:chgData name="Sanja Fišer" userId="ad542f62-fe38-4a4c-bac3-d16ea17d759e" providerId="ADAL" clId="{00301F9C-9F1E-49C4-A503-6518B18B1630}" dt="2026-08-14T08:35:43.300" v="1122" actId="1076"/>
          <ac:spMkLst>
            <pc:docMk/>
            <pc:sldMk cId="1967178411" sldId="3620"/>
            <ac:spMk id="6" creationId="{EFE98798-9FDB-57C6-8499-F759A5062CB2}"/>
          </ac:spMkLst>
        </pc:spChg>
        <pc:graphicFrameChg chg="mod modGraphic">
          <ac:chgData name="Sanja Fišer" userId="ad542f62-fe38-4a4c-bac3-d16ea17d759e" providerId="ADAL" clId="{00301F9C-9F1E-49C4-A503-6518B18B1630}" dt="2026-08-14T08:35:40.236" v="1121" actId="1076"/>
          <ac:graphicFrameMkLst>
            <pc:docMk/>
            <pc:sldMk cId="1967178411" sldId="3620"/>
            <ac:graphicFrameMk id="5" creationId="{1CA8E8D6-2104-C8A5-0EE4-C3D34CA14959}"/>
          </ac:graphicFrameMkLst>
        </pc:graphicFrameChg>
      </pc:sldChg>
      <pc:sldChg chg="modSp mod setBg">
        <pc:chgData name="Sanja Fišer" userId="ad542f62-fe38-4a4c-bac3-d16ea17d759e" providerId="ADAL" clId="{00301F9C-9F1E-49C4-A503-6518B18B1630}" dt="2026-08-14T08:40:18.668" v="1152"/>
        <pc:sldMkLst>
          <pc:docMk/>
          <pc:sldMk cId="2522126143" sldId="3624"/>
        </pc:sldMkLst>
        <pc:spChg chg="mod">
          <ac:chgData name="Sanja Fišer" userId="ad542f62-fe38-4a4c-bac3-d16ea17d759e" providerId="ADAL" clId="{00301F9C-9F1E-49C4-A503-6518B18B1630}" dt="2026-08-14T08:37:02.967" v="1130" actId="14100"/>
          <ac:spMkLst>
            <pc:docMk/>
            <pc:sldMk cId="2522126143" sldId="3624"/>
            <ac:spMk id="2" creationId="{5F125B05-7AEB-4DD1-4C0A-949CE127F353}"/>
          </ac:spMkLst>
        </pc:spChg>
        <pc:spChg chg="mod">
          <ac:chgData name="Sanja Fišer" userId="ad542f62-fe38-4a4c-bac3-d16ea17d759e" providerId="ADAL" clId="{00301F9C-9F1E-49C4-A503-6518B18B1630}" dt="2026-08-14T08:40:18.668" v="1152"/>
          <ac:spMkLst>
            <pc:docMk/>
            <pc:sldMk cId="2522126143" sldId="3624"/>
            <ac:spMk id="10" creationId="{B4D69A5C-C2EC-FDF4-9565-D629CCEB3B17}"/>
          </ac:spMkLst>
        </pc:spChg>
        <pc:spChg chg="mod">
          <ac:chgData name="Sanja Fišer" userId="ad542f62-fe38-4a4c-bac3-d16ea17d759e" providerId="ADAL" clId="{00301F9C-9F1E-49C4-A503-6518B18B1630}" dt="2026-08-14T08:40:18.668" v="1152"/>
          <ac:spMkLst>
            <pc:docMk/>
            <pc:sldMk cId="2522126143" sldId="3624"/>
            <ac:spMk id="14" creationId="{6B32E762-179A-1AF2-3436-A0A70D55D322}"/>
          </ac:spMkLst>
        </pc:spChg>
        <pc:graphicFrameChg chg="mod">
          <ac:chgData name="Sanja Fišer" userId="ad542f62-fe38-4a4c-bac3-d16ea17d759e" providerId="ADAL" clId="{00301F9C-9F1E-49C4-A503-6518B18B1630}" dt="2026-08-13T10:27:39.636" v="289" actId="207"/>
          <ac:graphicFrameMkLst>
            <pc:docMk/>
            <pc:sldMk cId="2522126143" sldId="3624"/>
            <ac:graphicFrameMk id="6" creationId="{10CAEF54-254A-406A-C429-DFA05F2A43F0}"/>
          </ac:graphicFrameMkLst>
        </pc:graphicFrameChg>
      </pc:sldChg>
      <pc:sldChg chg="modSp mod">
        <pc:chgData name="Sanja Fišer" userId="ad542f62-fe38-4a4c-bac3-d16ea17d759e" providerId="ADAL" clId="{00301F9C-9F1E-49C4-A503-6518B18B1630}" dt="2026-08-14T08:41:04.649" v="1160" actId="255"/>
        <pc:sldMkLst>
          <pc:docMk/>
          <pc:sldMk cId="596576214" sldId="3627"/>
        </pc:sldMkLst>
        <pc:spChg chg="mod">
          <ac:chgData name="Sanja Fišer" userId="ad542f62-fe38-4a4c-bac3-d16ea17d759e" providerId="ADAL" clId="{00301F9C-9F1E-49C4-A503-6518B18B1630}" dt="2026-08-14T08:41:04.649" v="1160" actId="255"/>
          <ac:spMkLst>
            <pc:docMk/>
            <pc:sldMk cId="596576214" sldId="3627"/>
            <ac:spMk id="2" creationId="{25BA837A-E307-9315-DBEA-FA879461EECE}"/>
          </ac:spMkLst>
        </pc:spChg>
        <pc:spChg chg="mod">
          <ac:chgData name="Sanja Fišer" userId="ad542f62-fe38-4a4c-bac3-d16ea17d759e" providerId="ADAL" clId="{00301F9C-9F1E-49C4-A503-6518B18B1630}" dt="2026-08-13T10:43:22.624" v="373" actId="1076"/>
          <ac:spMkLst>
            <pc:docMk/>
            <pc:sldMk cId="596576214" sldId="3627"/>
            <ac:spMk id="3" creationId="{28A57C0E-4D59-3C7A-EB4C-89A3BF6EE723}"/>
          </ac:spMkLst>
        </pc:spChg>
        <pc:spChg chg="mod">
          <ac:chgData name="Sanja Fišer" userId="ad542f62-fe38-4a4c-bac3-d16ea17d759e" providerId="ADAL" clId="{00301F9C-9F1E-49C4-A503-6518B18B1630}" dt="2026-08-13T10:43:22.624" v="373" actId="1076"/>
          <ac:spMkLst>
            <pc:docMk/>
            <pc:sldMk cId="596576214" sldId="3627"/>
            <ac:spMk id="5" creationId="{80482828-25D6-B056-C4BE-43D8379C1EA1}"/>
          </ac:spMkLst>
        </pc:spChg>
        <pc:spChg chg="mod">
          <ac:chgData name="Sanja Fišer" userId="ad542f62-fe38-4a4c-bac3-d16ea17d759e" providerId="ADAL" clId="{00301F9C-9F1E-49C4-A503-6518B18B1630}" dt="2026-08-13T10:43:22.624" v="373" actId="1076"/>
          <ac:spMkLst>
            <pc:docMk/>
            <pc:sldMk cId="596576214" sldId="3627"/>
            <ac:spMk id="6" creationId="{3829C1FC-81A9-58D9-85F8-8A2A55AF1EBC}"/>
          </ac:spMkLst>
        </pc:spChg>
        <pc:spChg chg="mod">
          <ac:chgData name="Sanja Fišer" userId="ad542f62-fe38-4a4c-bac3-d16ea17d759e" providerId="ADAL" clId="{00301F9C-9F1E-49C4-A503-6518B18B1630}" dt="2026-08-14T07:58:34.234" v="884" actId="790"/>
          <ac:spMkLst>
            <pc:docMk/>
            <pc:sldMk cId="596576214" sldId="3627"/>
            <ac:spMk id="7" creationId="{4C4730FF-DA9E-6151-7CC1-A7B32237ABE0}"/>
          </ac:spMkLst>
        </pc:spChg>
        <pc:spChg chg="mod">
          <ac:chgData name="Sanja Fišer" userId="ad542f62-fe38-4a4c-bac3-d16ea17d759e" providerId="ADAL" clId="{00301F9C-9F1E-49C4-A503-6518B18B1630}" dt="2026-08-14T07:58:45.985" v="886" actId="790"/>
          <ac:spMkLst>
            <pc:docMk/>
            <pc:sldMk cId="596576214" sldId="3627"/>
            <ac:spMk id="8" creationId="{A1A360E1-5EF8-5B5B-61BE-06E6AA5E49F3}"/>
          </ac:spMkLst>
        </pc:spChg>
        <pc:spChg chg="mod">
          <ac:chgData name="Sanja Fišer" userId="ad542f62-fe38-4a4c-bac3-d16ea17d759e" providerId="ADAL" clId="{00301F9C-9F1E-49C4-A503-6518B18B1630}" dt="2026-08-13T10:43:22.624" v="373" actId="1076"/>
          <ac:spMkLst>
            <pc:docMk/>
            <pc:sldMk cId="596576214" sldId="3627"/>
            <ac:spMk id="9" creationId="{9AB2E925-41B7-6007-340A-11E173CE8013}"/>
          </ac:spMkLst>
        </pc:spChg>
      </pc:sldChg>
      <pc:sldChg chg="modSp">
        <pc:chgData name="Sanja Fišer" userId="ad542f62-fe38-4a4c-bac3-d16ea17d759e" providerId="ADAL" clId="{00301F9C-9F1E-49C4-A503-6518B18B1630}" dt="2026-08-13T09:52:14.578" v="66"/>
        <pc:sldMkLst>
          <pc:docMk/>
          <pc:sldMk cId="1876042221" sldId="3630"/>
        </pc:sldMkLst>
        <pc:spChg chg="mod">
          <ac:chgData name="Sanja Fišer" userId="ad542f62-fe38-4a4c-bac3-d16ea17d759e" providerId="ADAL" clId="{00301F9C-9F1E-49C4-A503-6518B18B1630}" dt="2026-08-13T09:52:14.578" v="66"/>
          <ac:spMkLst>
            <pc:docMk/>
            <pc:sldMk cId="1876042221" sldId="3630"/>
            <ac:spMk id="2" creationId="{AE3E968B-6A56-AA11-FDAC-A85A2B30A5D1}"/>
          </ac:spMkLst>
        </pc:spChg>
      </pc:sldChg>
      <pc:sldChg chg="modSp mod">
        <pc:chgData name="Sanja Fišer" userId="ad542f62-fe38-4a4c-bac3-d16ea17d759e" providerId="ADAL" clId="{00301F9C-9F1E-49C4-A503-6518B18B1630}" dt="2026-08-14T08:40:31.384" v="1154" actId="108"/>
        <pc:sldMkLst>
          <pc:docMk/>
          <pc:sldMk cId="1472859306" sldId="3632"/>
        </pc:sldMkLst>
        <pc:spChg chg="mod">
          <ac:chgData name="Sanja Fišer" userId="ad542f62-fe38-4a4c-bac3-d16ea17d759e" providerId="ADAL" clId="{00301F9C-9F1E-49C4-A503-6518B18B1630}" dt="2026-08-14T08:40:31.384" v="1154" actId="108"/>
          <ac:spMkLst>
            <pc:docMk/>
            <pc:sldMk cId="1472859306" sldId="3632"/>
            <ac:spMk id="2" creationId="{F5DFD42A-AF55-19A3-13B7-632FF8572FA8}"/>
          </ac:spMkLst>
        </pc:spChg>
        <pc:spChg chg="mod">
          <ac:chgData name="Sanja Fišer" userId="ad542f62-fe38-4a4c-bac3-d16ea17d759e" providerId="ADAL" clId="{00301F9C-9F1E-49C4-A503-6518B18B1630}" dt="2026-08-14T07:54:15.584" v="863" actId="255"/>
          <ac:spMkLst>
            <pc:docMk/>
            <pc:sldMk cId="1472859306" sldId="3632"/>
            <ac:spMk id="3" creationId="{B173B875-B0EF-FE44-2C33-249C877CBFD1}"/>
          </ac:spMkLst>
        </pc:spChg>
      </pc:sldChg>
      <pc:sldChg chg="modSp mod">
        <pc:chgData name="Sanja Fišer" userId="ad542f62-fe38-4a4c-bac3-d16ea17d759e" providerId="ADAL" clId="{00301F9C-9F1E-49C4-A503-6518B18B1630}" dt="2026-08-14T08:40:36.251" v="1155" actId="108"/>
        <pc:sldMkLst>
          <pc:docMk/>
          <pc:sldMk cId="1478885429" sldId="3633"/>
        </pc:sldMkLst>
        <pc:spChg chg="mod">
          <ac:chgData name="Sanja Fišer" userId="ad542f62-fe38-4a4c-bac3-d16ea17d759e" providerId="ADAL" clId="{00301F9C-9F1E-49C4-A503-6518B18B1630}" dt="2026-08-14T08:40:36.251" v="1155" actId="108"/>
          <ac:spMkLst>
            <pc:docMk/>
            <pc:sldMk cId="1478885429" sldId="3633"/>
            <ac:spMk id="2" creationId="{D9176553-4CF6-F4B1-7C1D-F200FF02DCC0}"/>
          </ac:spMkLst>
        </pc:spChg>
        <pc:spChg chg="mod">
          <ac:chgData name="Sanja Fišer" userId="ad542f62-fe38-4a4c-bac3-d16ea17d759e" providerId="ADAL" clId="{00301F9C-9F1E-49C4-A503-6518B18B1630}" dt="2026-08-14T07:55:36.757" v="866" actId="255"/>
          <ac:spMkLst>
            <pc:docMk/>
            <pc:sldMk cId="1478885429" sldId="3633"/>
            <ac:spMk id="3" creationId="{DC7FBDBC-0B95-560D-8A84-D877ACC9593B}"/>
          </ac:spMkLst>
        </pc:spChg>
      </pc:sldChg>
      <pc:sldChg chg="addSp modSp mod">
        <pc:chgData name="Sanja Fišer" userId="ad542f62-fe38-4a4c-bac3-d16ea17d759e" providerId="ADAL" clId="{00301F9C-9F1E-49C4-A503-6518B18B1630}" dt="2026-08-13T09:48:17.865" v="56" actId="20577"/>
        <pc:sldMkLst>
          <pc:docMk/>
          <pc:sldMk cId="24466449" sldId="3634"/>
        </pc:sldMkLst>
        <pc:spChg chg="mod">
          <ac:chgData name="Sanja Fišer" userId="ad542f62-fe38-4a4c-bac3-d16ea17d759e" providerId="ADAL" clId="{00301F9C-9F1E-49C4-A503-6518B18B1630}" dt="2026-08-13T09:48:04.691" v="51" actId="12"/>
          <ac:spMkLst>
            <pc:docMk/>
            <pc:sldMk cId="24466449" sldId="3634"/>
            <ac:spMk id="4" creationId="{D4DDD678-8E90-4340-F2C5-001BC60F2359}"/>
          </ac:spMkLst>
        </pc:spChg>
        <pc:spChg chg="mod">
          <ac:chgData name="Sanja Fišer" userId="ad542f62-fe38-4a4c-bac3-d16ea17d759e" providerId="ADAL" clId="{00301F9C-9F1E-49C4-A503-6518B18B1630}" dt="2026-08-13T09:48:17.865" v="56" actId="20577"/>
          <ac:spMkLst>
            <pc:docMk/>
            <pc:sldMk cId="24466449" sldId="3634"/>
            <ac:spMk id="7" creationId="{5C5D5D53-6839-2915-511C-7A4C31B5D7F8}"/>
          </ac:spMkLst>
        </pc:spChg>
      </pc:sldChg>
      <pc:sldChg chg="modSp mod">
        <pc:chgData name="Sanja Fišer" userId="ad542f62-fe38-4a4c-bac3-d16ea17d759e" providerId="ADAL" clId="{00301F9C-9F1E-49C4-A503-6518B18B1630}" dt="2026-08-14T08:37:55.557" v="1136" actId="790"/>
        <pc:sldMkLst>
          <pc:docMk/>
          <pc:sldMk cId="2005951767" sldId="3635"/>
        </pc:sldMkLst>
        <pc:spChg chg="mod">
          <ac:chgData name="Sanja Fišer" userId="ad542f62-fe38-4a4c-bac3-d16ea17d759e" providerId="ADAL" clId="{00301F9C-9F1E-49C4-A503-6518B18B1630}" dt="2026-08-14T08:37:55.557" v="1136" actId="790"/>
          <ac:spMkLst>
            <pc:docMk/>
            <pc:sldMk cId="2005951767" sldId="3635"/>
            <ac:spMk id="2" creationId="{C681DD55-CB64-E7AB-CB4E-4D0C6E802D9A}"/>
          </ac:spMkLst>
        </pc:spChg>
        <pc:spChg chg="mod">
          <ac:chgData name="Sanja Fišer" userId="ad542f62-fe38-4a4c-bac3-d16ea17d759e" providerId="ADAL" clId="{00301F9C-9F1E-49C4-A503-6518B18B1630}" dt="2026-08-14T08:37:55.557" v="1136" actId="790"/>
          <ac:spMkLst>
            <pc:docMk/>
            <pc:sldMk cId="2005951767" sldId="3635"/>
            <ac:spMk id="3" creationId="{0AB08246-A4ED-061C-0441-610A8162027F}"/>
          </ac:spMkLst>
        </pc:spChg>
        <pc:spChg chg="mod">
          <ac:chgData name="Sanja Fišer" userId="ad542f62-fe38-4a4c-bac3-d16ea17d759e" providerId="ADAL" clId="{00301F9C-9F1E-49C4-A503-6518B18B1630}" dt="2026-08-14T08:37:55.557" v="1136" actId="790"/>
          <ac:spMkLst>
            <pc:docMk/>
            <pc:sldMk cId="2005951767" sldId="3635"/>
            <ac:spMk id="8" creationId="{B6653022-832A-6A72-99F7-648C961FD4DB}"/>
          </ac:spMkLst>
        </pc:spChg>
      </pc:sldChg>
    </pc:docChg>
  </pc:docChgLst>
  <pc:docChgLst>
    <pc:chgData name="Iva Bujger" userId="c21289e2-fd1a-4230-8141-6e00ec7cf785" providerId="ADAL" clId="{13B62864-56B1-4512-9D0B-DD53362F6ECC}"/>
    <pc:docChg chg="custSel modSld">
      <pc:chgData name="Iva Bujger" userId="c21289e2-fd1a-4230-8141-6e00ec7cf785" providerId="ADAL" clId="{13B62864-56B1-4512-9D0B-DD53362F6ECC}" dt="2026-08-24T12:29:54.317" v="60" actId="1076"/>
      <pc:docMkLst>
        <pc:docMk/>
      </pc:docMkLst>
      <pc:sldChg chg="modSp mod">
        <pc:chgData name="Iva Bujger" userId="c21289e2-fd1a-4230-8141-6e00ec7cf785" providerId="ADAL" clId="{13B62864-56B1-4512-9D0B-DD53362F6ECC}" dt="2026-08-18T12:50:26.327" v="14"/>
        <pc:sldMkLst>
          <pc:docMk/>
          <pc:sldMk cId="209749806" sldId="263"/>
        </pc:sldMkLst>
        <pc:graphicFrameChg chg="mod modGraphic">
          <ac:chgData name="Iva Bujger" userId="c21289e2-fd1a-4230-8141-6e00ec7cf785" providerId="ADAL" clId="{13B62864-56B1-4512-9D0B-DD53362F6ECC}" dt="2026-08-18T12:50:26.327" v="14"/>
          <ac:graphicFrameMkLst>
            <pc:docMk/>
            <pc:sldMk cId="209749806" sldId="263"/>
            <ac:graphicFrameMk id="5" creationId="{659FE06A-F465-7631-0957-B3764427B990}"/>
          </ac:graphicFrameMkLst>
        </pc:graphicFrameChg>
      </pc:sldChg>
      <pc:sldChg chg="modSp mod">
        <pc:chgData name="Iva Bujger" userId="c21289e2-fd1a-4230-8141-6e00ec7cf785" providerId="ADAL" clId="{13B62864-56B1-4512-9D0B-DD53362F6ECC}" dt="2026-08-18T12:51:00.572" v="15" actId="1076"/>
        <pc:sldMkLst>
          <pc:docMk/>
          <pc:sldMk cId="2981270830" sldId="265"/>
        </pc:sldMkLst>
        <pc:spChg chg="mod">
          <ac:chgData name="Iva Bujger" userId="c21289e2-fd1a-4230-8141-6e00ec7cf785" providerId="ADAL" clId="{13B62864-56B1-4512-9D0B-DD53362F6ECC}" dt="2026-08-18T12:51:00.572" v="15" actId="1076"/>
          <ac:spMkLst>
            <pc:docMk/>
            <pc:sldMk cId="2981270830" sldId="265"/>
            <ac:spMk id="3" creationId="{04B06D25-C4DD-5A77-A2CF-D1E67C5790A6}"/>
          </ac:spMkLst>
        </pc:spChg>
      </pc:sldChg>
      <pc:sldChg chg="modSp mod">
        <pc:chgData name="Iva Bujger" userId="c21289e2-fd1a-4230-8141-6e00ec7cf785" providerId="ADAL" clId="{13B62864-56B1-4512-9D0B-DD53362F6ECC}" dt="2026-08-18T11:06:37.046" v="2" actId="115"/>
        <pc:sldMkLst>
          <pc:docMk/>
          <pc:sldMk cId="1839834845" sldId="271"/>
        </pc:sldMkLst>
        <pc:spChg chg="mod">
          <ac:chgData name="Iva Bujger" userId="c21289e2-fd1a-4230-8141-6e00ec7cf785" providerId="ADAL" clId="{13B62864-56B1-4512-9D0B-DD53362F6ECC}" dt="2026-08-18T11:06:37.046" v="2" actId="115"/>
          <ac:spMkLst>
            <pc:docMk/>
            <pc:sldMk cId="1839834845" sldId="271"/>
            <ac:spMk id="3" creationId="{9FA6BE87-C7DE-A3FE-3EB4-6596A2380F3B}"/>
          </ac:spMkLst>
        </pc:spChg>
      </pc:sldChg>
      <pc:sldChg chg="modSp mod">
        <pc:chgData name="Iva Bujger" userId="c21289e2-fd1a-4230-8141-6e00ec7cf785" providerId="ADAL" clId="{13B62864-56B1-4512-9D0B-DD53362F6ECC}" dt="2026-08-24T12:29:54.317" v="60" actId="1076"/>
        <pc:sldMkLst>
          <pc:docMk/>
          <pc:sldMk cId="3533841922" sldId="275"/>
        </pc:sldMkLst>
        <pc:spChg chg="mod">
          <ac:chgData name="Iva Bujger" userId="c21289e2-fd1a-4230-8141-6e00ec7cf785" providerId="ADAL" clId="{13B62864-56B1-4512-9D0B-DD53362F6ECC}" dt="2026-08-24T12:29:54.317" v="60" actId="1076"/>
          <ac:spMkLst>
            <pc:docMk/>
            <pc:sldMk cId="3533841922" sldId="275"/>
            <ac:spMk id="3" creationId="{16B40F7A-F0D3-85E8-EDBD-AABE9A5D7677}"/>
          </ac:spMkLst>
        </pc:spChg>
      </pc:sldChg>
      <pc:sldChg chg="modSp mod">
        <pc:chgData name="Iva Bujger" userId="c21289e2-fd1a-4230-8141-6e00ec7cf785" providerId="ADAL" clId="{13B62864-56B1-4512-9D0B-DD53362F6ECC}" dt="2026-08-18T13:04:20.059" v="55" actId="20577"/>
        <pc:sldMkLst>
          <pc:docMk/>
          <pc:sldMk cId="2445392603" sldId="697"/>
        </pc:sldMkLst>
        <pc:spChg chg="mod">
          <ac:chgData name="Iva Bujger" userId="c21289e2-fd1a-4230-8141-6e00ec7cf785" providerId="ADAL" clId="{13B62864-56B1-4512-9D0B-DD53362F6ECC}" dt="2026-08-18T13:04:20.059" v="55" actId="20577"/>
          <ac:spMkLst>
            <pc:docMk/>
            <pc:sldMk cId="2445392603" sldId="697"/>
            <ac:spMk id="3" creationId="{00000000-0000-0000-0000-000000000000}"/>
          </ac:spMkLst>
        </pc:spChg>
      </pc:sldChg>
      <pc:sldChg chg="modSp">
        <pc:chgData name="Iva Bujger" userId="c21289e2-fd1a-4230-8141-6e00ec7cf785" providerId="ADAL" clId="{13B62864-56B1-4512-9D0B-DD53362F6ECC}" dt="2026-08-18T12:48:15.845" v="3" actId="113"/>
        <pc:sldMkLst>
          <pc:docMk/>
          <pc:sldMk cId="1876042221" sldId="3630"/>
        </pc:sldMkLst>
        <pc:graphicFrameChg chg="mod">
          <ac:chgData name="Iva Bujger" userId="c21289e2-fd1a-4230-8141-6e00ec7cf785" providerId="ADAL" clId="{13B62864-56B1-4512-9D0B-DD53362F6ECC}" dt="2026-08-18T12:48:15.845" v="3" actId="113"/>
          <ac:graphicFrameMkLst>
            <pc:docMk/>
            <pc:sldMk cId="1876042221" sldId="3630"/>
            <ac:graphicFrameMk id="8" creationId="{0966A8DB-09B3-8EFD-8131-966CA5F6D6F8}"/>
          </ac:graphicFrameMkLst>
        </pc:graphicFrameChg>
      </pc:sldChg>
    </pc:docChg>
  </pc:docChgLst>
  <pc:docChgLst>
    <pc:chgData name="Uglješa Đukić" userId="b63c9271-f3d9-4aa9-a716-18ea9446d209" providerId="ADAL" clId="{E8917AFE-0391-4608-BD45-E69B62AF11AD}"/>
    <pc:docChg chg="undo redo custSel delSld modSld">
      <pc:chgData name="Uglješa Đukić" userId="b63c9271-f3d9-4aa9-a716-18ea9446d209" providerId="ADAL" clId="{E8917AFE-0391-4608-BD45-E69B62AF11AD}" dt="2026-08-14T07:48:11.037" v="2161" actId="113"/>
      <pc:docMkLst>
        <pc:docMk/>
      </pc:docMkLst>
      <pc:sldChg chg="modSp mod">
        <pc:chgData name="Uglješa Đukić" userId="b63c9271-f3d9-4aa9-a716-18ea9446d209" providerId="ADAL" clId="{E8917AFE-0391-4608-BD45-E69B62AF11AD}" dt="2026-08-11T08:39:22.997" v="598" actId="20577"/>
        <pc:sldMkLst>
          <pc:docMk/>
          <pc:sldMk cId="2621775363" sldId="258"/>
        </pc:sldMkLst>
        <pc:spChg chg="mod">
          <ac:chgData name="Uglješa Đukić" userId="b63c9271-f3d9-4aa9-a716-18ea9446d209" providerId="ADAL" clId="{E8917AFE-0391-4608-BD45-E69B62AF11AD}" dt="2026-08-11T08:39:22.997" v="598" actId="20577"/>
          <ac:spMkLst>
            <pc:docMk/>
            <pc:sldMk cId="2621775363" sldId="258"/>
            <ac:spMk id="3" creationId="{10155013-BE60-D6BD-C58A-6F3F596034D3}"/>
          </ac:spMkLst>
        </pc:spChg>
      </pc:sldChg>
      <pc:sldChg chg="modSp mod">
        <pc:chgData name="Uglješa Đukić" userId="b63c9271-f3d9-4aa9-a716-18ea9446d209" providerId="ADAL" clId="{E8917AFE-0391-4608-BD45-E69B62AF11AD}" dt="2026-08-12T08:57:39.093" v="851" actId="1076"/>
        <pc:sldMkLst>
          <pc:docMk/>
          <pc:sldMk cId="3515066440" sldId="262"/>
        </pc:sldMkLst>
        <pc:spChg chg="mod">
          <ac:chgData name="Uglješa Đukić" userId="b63c9271-f3d9-4aa9-a716-18ea9446d209" providerId="ADAL" clId="{E8917AFE-0391-4608-BD45-E69B62AF11AD}" dt="2026-08-12T08:57:39.093" v="851" actId="1076"/>
          <ac:spMkLst>
            <pc:docMk/>
            <pc:sldMk cId="3515066440" sldId="262"/>
            <ac:spMk id="3" creationId="{2BC7ECDC-B41A-5538-6482-46CA6722E398}"/>
          </ac:spMkLst>
        </pc:spChg>
        <pc:spChg chg="mod">
          <ac:chgData name="Uglješa Đukić" userId="b63c9271-f3d9-4aa9-a716-18ea9446d209" providerId="ADAL" clId="{E8917AFE-0391-4608-BD45-E69B62AF11AD}" dt="2026-08-12T08:53:47.036" v="789" actId="20577"/>
          <ac:spMkLst>
            <pc:docMk/>
            <pc:sldMk cId="3515066440" sldId="262"/>
            <ac:spMk id="14" creationId="{09E95302-A0E3-C46C-54D8-4DDEFD1B01FD}"/>
          </ac:spMkLst>
        </pc:spChg>
      </pc:sldChg>
      <pc:sldChg chg="modSp mod">
        <pc:chgData name="Uglješa Đukić" userId="b63c9271-f3d9-4aa9-a716-18ea9446d209" providerId="ADAL" clId="{E8917AFE-0391-4608-BD45-E69B62AF11AD}" dt="2026-08-12T09:16:38.600" v="859"/>
        <pc:sldMkLst>
          <pc:docMk/>
          <pc:sldMk cId="209749806" sldId="263"/>
        </pc:sldMkLst>
        <pc:graphicFrameChg chg="mod modGraphic">
          <ac:chgData name="Uglješa Đukić" userId="b63c9271-f3d9-4aa9-a716-18ea9446d209" providerId="ADAL" clId="{E8917AFE-0391-4608-BD45-E69B62AF11AD}" dt="2026-08-12T09:16:38.600" v="859"/>
          <ac:graphicFrameMkLst>
            <pc:docMk/>
            <pc:sldMk cId="209749806" sldId="263"/>
            <ac:graphicFrameMk id="5" creationId="{659FE06A-F465-7631-0957-B3764427B990}"/>
          </ac:graphicFrameMkLst>
        </pc:graphicFrameChg>
      </pc:sldChg>
      <pc:sldChg chg="modSp mod">
        <pc:chgData name="Uglješa Đukić" userId="b63c9271-f3d9-4aa9-a716-18ea9446d209" providerId="ADAL" clId="{E8917AFE-0391-4608-BD45-E69B62AF11AD}" dt="2026-08-12T09:51:59.551" v="866" actId="20577"/>
        <pc:sldMkLst>
          <pc:docMk/>
          <pc:sldMk cId="2981270830" sldId="265"/>
        </pc:sldMkLst>
        <pc:graphicFrameChg chg="modGraphic">
          <ac:chgData name="Uglješa Đukić" userId="b63c9271-f3d9-4aa9-a716-18ea9446d209" providerId="ADAL" clId="{E8917AFE-0391-4608-BD45-E69B62AF11AD}" dt="2026-08-12T09:51:59.551" v="866" actId="20577"/>
          <ac:graphicFrameMkLst>
            <pc:docMk/>
            <pc:sldMk cId="2981270830" sldId="265"/>
            <ac:graphicFrameMk id="5" creationId="{34CDBCE1-0B90-3F82-673B-686133A7C529}"/>
          </ac:graphicFrameMkLst>
        </pc:graphicFrameChg>
      </pc:sldChg>
      <pc:sldChg chg="modSp mod">
        <pc:chgData name="Uglješa Đukić" userId="b63c9271-f3d9-4aa9-a716-18ea9446d209" providerId="ADAL" clId="{E8917AFE-0391-4608-BD45-E69B62AF11AD}" dt="2026-08-12T11:15:52.076" v="934" actId="20577"/>
        <pc:sldMkLst>
          <pc:docMk/>
          <pc:sldMk cId="1147563973" sldId="266"/>
        </pc:sldMkLst>
        <pc:spChg chg="mod">
          <ac:chgData name="Uglješa Đukić" userId="b63c9271-f3d9-4aa9-a716-18ea9446d209" providerId="ADAL" clId="{E8917AFE-0391-4608-BD45-E69B62AF11AD}" dt="2026-08-12T11:15:52.076" v="934" actId="20577"/>
          <ac:spMkLst>
            <pc:docMk/>
            <pc:sldMk cId="1147563973" sldId="266"/>
            <ac:spMk id="2" creationId="{57138F52-275B-A406-BCB9-BB0840079109}"/>
          </ac:spMkLst>
        </pc:spChg>
        <pc:graphicFrameChg chg="mod">
          <ac:chgData name="Uglješa Đukić" userId="b63c9271-f3d9-4aa9-a716-18ea9446d209" providerId="ADAL" clId="{E8917AFE-0391-4608-BD45-E69B62AF11AD}" dt="2026-08-12T09:57:46.569" v="893"/>
          <ac:graphicFrameMkLst>
            <pc:docMk/>
            <pc:sldMk cId="1147563973" sldId="266"/>
            <ac:graphicFrameMk id="8" creationId="{209CE450-32BD-061C-A06D-4CDDBB36B65A}"/>
          </ac:graphicFrameMkLst>
        </pc:graphicFrameChg>
      </pc:sldChg>
      <pc:sldChg chg="modSp mod">
        <pc:chgData name="Uglješa Đukić" userId="b63c9271-f3d9-4aa9-a716-18ea9446d209" providerId="ADAL" clId="{E8917AFE-0391-4608-BD45-E69B62AF11AD}" dt="2026-08-12T11:44:53.916" v="972" actId="14100"/>
        <pc:sldMkLst>
          <pc:docMk/>
          <pc:sldMk cId="907013238" sldId="270"/>
        </pc:sldMkLst>
        <pc:spChg chg="mod">
          <ac:chgData name="Uglješa Đukić" userId="b63c9271-f3d9-4aa9-a716-18ea9446d209" providerId="ADAL" clId="{E8917AFE-0391-4608-BD45-E69B62AF11AD}" dt="2026-08-12T11:44:53.916" v="972" actId="14100"/>
          <ac:spMkLst>
            <pc:docMk/>
            <pc:sldMk cId="907013238" sldId="270"/>
            <ac:spMk id="3" creationId="{9FA6BE87-C7DE-A3FE-3EB4-6596A2380F3B}"/>
          </ac:spMkLst>
        </pc:spChg>
      </pc:sldChg>
      <pc:sldChg chg="modSp mod">
        <pc:chgData name="Uglješa Đukić" userId="b63c9271-f3d9-4aa9-a716-18ea9446d209" providerId="ADAL" clId="{E8917AFE-0391-4608-BD45-E69B62AF11AD}" dt="2026-08-12T12:29:05.900" v="998" actId="20577"/>
        <pc:sldMkLst>
          <pc:docMk/>
          <pc:sldMk cId="1839834845" sldId="271"/>
        </pc:sldMkLst>
        <pc:spChg chg="mod">
          <ac:chgData name="Uglješa Đukić" userId="b63c9271-f3d9-4aa9-a716-18ea9446d209" providerId="ADAL" clId="{E8917AFE-0391-4608-BD45-E69B62AF11AD}" dt="2026-08-12T12:29:05.900" v="998" actId="20577"/>
          <ac:spMkLst>
            <pc:docMk/>
            <pc:sldMk cId="1839834845" sldId="271"/>
            <ac:spMk id="3" creationId="{9FA6BE87-C7DE-A3FE-3EB4-6596A2380F3B}"/>
          </ac:spMkLst>
        </pc:spChg>
      </pc:sldChg>
      <pc:sldChg chg="modSp mod">
        <pc:chgData name="Uglješa Đukić" userId="b63c9271-f3d9-4aa9-a716-18ea9446d209" providerId="ADAL" clId="{E8917AFE-0391-4608-BD45-E69B62AF11AD}" dt="2026-08-12T12:31:15.732" v="1005" actId="20577"/>
        <pc:sldMkLst>
          <pc:docMk/>
          <pc:sldMk cId="3354352625" sldId="272"/>
        </pc:sldMkLst>
        <pc:spChg chg="mod">
          <ac:chgData name="Uglješa Đukić" userId="b63c9271-f3d9-4aa9-a716-18ea9446d209" providerId="ADAL" clId="{E8917AFE-0391-4608-BD45-E69B62AF11AD}" dt="2026-08-12T12:31:15.732" v="1005" actId="20577"/>
          <ac:spMkLst>
            <pc:docMk/>
            <pc:sldMk cId="3354352625" sldId="272"/>
            <ac:spMk id="3" creationId="{9FA6BE87-C7DE-A3FE-3EB4-6596A2380F3B}"/>
          </ac:spMkLst>
        </pc:spChg>
      </pc:sldChg>
      <pc:sldChg chg="modSp mod">
        <pc:chgData name="Uglješa Đukić" userId="b63c9271-f3d9-4aa9-a716-18ea9446d209" providerId="ADAL" clId="{E8917AFE-0391-4608-BD45-E69B62AF11AD}" dt="2026-08-13T09:22:55.312" v="1419" actId="1076"/>
        <pc:sldMkLst>
          <pc:docMk/>
          <pc:sldMk cId="1294606578" sldId="273"/>
        </pc:sldMkLst>
        <pc:spChg chg="mod">
          <ac:chgData name="Uglješa Đukić" userId="b63c9271-f3d9-4aa9-a716-18ea9446d209" providerId="ADAL" clId="{E8917AFE-0391-4608-BD45-E69B62AF11AD}" dt="2026-08-13T09:22:48.014" v="1418" actId="20577"/>
          <ac:spMkLst>
            <pc:docMk/>
            <pc:sldMk cId="1294606578" sldId="273"/>
            <ac:spMk id="3" creationId="{A6E111A2-92DE-842C-3FDF-D32F4C2DE0A5}"/>
          </ac:spMkLst>
        </pc:spChg>
        <pc:spChg chg="mod">
          <ac:chgData name="Uglješa Đukić" userId="b63c9271-f3d9-4aa9-a716-18ea9446d209" providerId="ADAL" clId="{E8917AFE-0391-4608-BD45-E69B62AF11AD}" dt="2026-08-13T09:22:55.312" v="1419" actId="1076"/>
          <ac:spMkLst>
            <pc:docMk/>
            <pc:sldMk cId="1294606578" sldId="273"/>
            <ac:spMk id="7" creationId="{EBEBC7A4-1217-B7EB-7A64-B572CB333D08}"/>
          </ac:spMkLst>
        </pc:spChg>
      </pc:sldChg>
      <pc:sldChg chg="modSp mod">
        <pc:chgData name="Uglješa Đukić" userId="b63c9271-f3d9-4aa9-a716-18ea9446d209" providerId="ADAL" clId="{E8917AFE-0391-4608-BD45-E69B62AF11AD}" dt="2026-08-13T11:47:17.693" v="1931"/>
        <pc:sldMkLst>
          <pc:docMk/>
          <pc:sldMk cId="3533841922" sldId="275"/>
        </pc:sldMkLst>
        <pc:spChg chg="mod">
          <ac:chgData name="Uglješa Đukić" userId="b63c9271-f3d9-4aa9-a716-18ea9446d209" providerId="ADAL" clId="{E8917AFE-0391-4608-BD45-E69B62AF11AD}" dt="2026-08-13T11:47:17.693" v="1931"/>
          <ac:spMkLst>
            <pc:docMk/>
            <pc:sldMk cId="3533841922" sldId="275"/>
            <ac:spMk id="3" creationId="{16B40F7A-F0D3-85E8-EDBD-AABE9A5D7677}"/>
          </ac:spMkLst>
        </pc:spChg>
      </pc:sldChg>
      <pc:sldChg chg="modSp mod">
        <pc:chgData name="Uglješa Đukić" userId="b63c9271-f3d9-4aa9-a716-18ea9446d209" providerId="ADAL" clId="{E8917AFE-0391-4608-BD45-E69B62AF11AD}" dt="2026-08-13T11:52:08.922" v="1936" actId="20577"/>
        <pc:sldMkLst>
          <pc:docMk/>
          <pc:sldMk cId="2806817175" sldId="276"/>
        </pc:sldMkLst>
        <pc:spChg chg="mod">
          <ac:chgData name="Uglješa Đukić" userId="b63c9271-f3d9-4aa9-a716-18ea9446d209" providerId="ADAL" clId="{E8917AFE-0391-4608-BD45-E69B62AF11AD}" dt="2026-08-13T11:52:08.922" v="1936" actId="20577"/>
          <ac:spMkLst>
            <pc:docMk/>
            <pc:sldMk cId="2806817175" sldId="276"/>
            <ac:spMk id="3" creationId="{0809E089-A4DA-22DA-30AD-63CC14389823}"/>
          </ac:spMkLst>
        </pc:spChg>
      </pc:sldChg>
      <pc:sldChg chg="modSp mod">
        <pc:chgData name="Uglješa Đukić" userId="b63c9271-f3d9-4aa9-a716-18ea9446d209" providerId="ADAL" clId="{E8917AFE-0391-4608-BD45-E69B62AF11AD}" dt="2026-08-13T12:05:25.978" v="1984" actId="20577"/>
        <pc:sldMkLst>
          <pc:docMk/>
          <pc:sldMk cId="2445392603" sldId="697"/>
        </pc:sldMkLst>
        <pc:spChg chg="mod">
          <ac:chgData name="Uglješa Đukić" userId="b63c9271-f3d9-4aa9-a716-18ea9446d209" providerId="ADAL" clId="{E8917AFE-0391-4608-BD45-E69B62AF11AD}" dt="2026-08-13T12:05:25.978" v="1984" actId="20577"/>
          <ac:spMkLst>
            <pc:docMk/>
            <pc:sldMk cId="2445392603" sldId="697"/>
            <ac:spMk id="4" creationId="{5F96566A-24A1-421D-BEB1-9FDF1B0D3515}"/>
          </ac:spMkLst>
        </pc:spChg>
      </pc:sldChg>
      <pc:sldChg chg="modSp mod">
        <pc:chgData name="Uglješa Đukić" userId="b63c9271-f3d9-4aa9-a716-18ea9446d209" providerId="ADAL" clId="{E8917AFE-0391-4608-BD45-E69B62AF11AD}" dt="2026-08-13T09:19:27.931" v="1401" actId="20577"/>
        <pc:sldMkLst>
          <pc:docMk/>
          <pc:sldMk cId="2326172842" sldId="3562"/>
        </pc:sldMkLst>
        <pc:spChg chg="mod">
          <ac:chgData name="Uglješa Đukić" userId="b63c9271-f3d9-4aa9-a716-18ea9446d209" providerId="ADAL" clId="{E8917AFE-0391-4608-BD45-E69B62AF11AD}" dt="2026-08-13T09:19:27.931" v="1401" actId="20577"/>
          <ac:spMkLst>
            <pc:docMk/>
            <pc:sldMk cId="2326172842" sldId="3562"/>
            <ac:spMk id="3" creationId="{F7742174-B09E-6CCC-8B7F-A5E44D2760AD}"/>
          </ac:spMkLst>
        </pc:spChg>
      </pc:sldChg>
      <pc:sldChg chg="addSp delSp modSp mod">
        <pc:chgData name="Uglješa Đukić" userId="b63c9271-f3d9-4aa9-a716-18ea9446d209" providerId="ADAL" clId="{E8917AFE-0391-4608-BD45-E69B62AF11AD}" dt="2026-08-14T07:48:11.037" v="2161" actId="113"/>
        <pc:sldMkLst>
          <pc:docMk/>
          <pc:sldMk cId="1184608212" sldId="3565"/>
        </pc:sldMkLst>
        <pc:spChg chg="mod">
          <ac:chgData name="Uglješa Đukić" userId="b63c9271-f3d9-4aa9-a716-18ea9446d209" providerId="ADAL" clId="{E8917AFE-0391-4608-BD45-E69B62AF11AD}" dt="2026-08-13T12:10:59.021" v="2005" actId="14100"/>
          <ac:spMkLst>
            <pc:docMk/>
            <pc:sldMk cId="1184608212" sldId="3565"/>
            <ac:spMk id="2" creationId="{74CBABD0-972D-1C74-5664-391807346E51}"/>
          </ac:spMkLst>
        </pc:spChg>
        <pc:spChg chg="add mod">
          <ac:chgData name="Uglješa Đukić" userId="b63c9271-f3d9-4aa9-a716-18ea9446d209" providerId="ADAL" clId="{E8917AFE-0391-4608-BD45-E69B62AF11AD}" dt="2026-08-14T07:48:11.037" v="2161" actId="113"/>
          <ac:spMkLst>
            <pc:docMk/>
            <pc:sldMk cId="1184608212" sldId="3565"/>
            <ac:spMk id="3" creationId="{8FC226E9-82CC-73CF-5961-7F497AFDBA16}"/>
          </ac:spMkLst>
        </pc:spChg>
      </pc:sldChg>
      <pc:sldChg chg="addSp delSp modSp mod">
        <pc:chgData name="Uglješa Đukić" userId="b63c9271-f3d9-4aa9-a716-18ea9446d209" providerId="ADAL" clId="{E8917AFE-0391-4608-BD45-E69B62AF11AD}" dt="2026-08-13T05:12:31.297" v="1083" actId="1076"/>
        <pc:sldMkLst>
          <pc:docMk/>
          <pc:sldMk cId="2003639738" sldId="3573"/>
        </pc:sldMkLst>
        <pc:spChg chg="mod">
          <ac:chgData name="Uglješa Đukić" userId="b63c9271-f3d9-4aa9-a716-18ea9446d209" providerId="ADAL" clId="{E8917AFE-0391-4608-BD45-E69B62AF11AD}" dt="2026-08-12T12:35:04.350" v="1009" actId="13822"/>
          <ac:spMkLst>
            <pc:docMk/>
            <pc:sldMk cId="2003639738" sldId="3573"/>
            <ac:spMk id="2" creationId="{F2EE5C3D-AE57-AFAB-CDB8-5AA8A1C62160}"/>
          </ac:spMkLst>
        </pc:spChg>
        <pc:spChg chg="add mod">
          <ac:chgData name="Uglješa Đukić" userId="b63c9271-f3d9-4aa9-a716-18ea9446d209" providerId="ADAL" clId="{E8917AFE-0391-4608-BD45-E69B62AF11AD}" dt="2026-08-13T05:12:31.297" v="1083" actId="1076"/>
          <ac:spMkLst>
            <pc:docMk/>
            <pc:sldMk cId="2003639738" sldId="3573"/>
            <ac:spMk id="3" creationId="{D13BF552-DC96-F5C0-CF8A-E6784D908C38}"/>
          </ac:spMkLst>
        </pc:spChg>
      </pc:sldChg>
      <pc:sldChg chg="modSp mod">
        <pc:chgData name="Uglješa Đukić" userId="b63c9271-f3d9-4aa9-a716-18ea9446d209" providerId="ADAL" clId="{E8917AFE-0391-4608-BD45-E69B62AF11AD}" dt="2026-08-13T09:56:25.785" v="1809" actId="20577"/>
        <pc:sldMkLst>
          <pc:docMk/>
          <pc:sldMk cId="4130548352" sldId="3580"/>
        </pc:sldMkLst>
        <pc:spChg chg="mod">
          <ac:chgData name="Uglješa Đukić" userId="b63c9271-f3d9-4aa9-a716-18ea9446d209" providerId="ADAL" clId="{E8917AFE-0391-4608-BD45-E69B62AF11AD}" dt="2026-08-13T09:55:34.433" v="1765"/>
          <ac:spMkLst>
            <pc:docMk/>
            <pc:sldMk cId="4130548352" sldId="3580"/>
            <ac:spMk id="6" creationId="{BEF6CD7C-5AFF-12E4-5ADC-E5A12F14C527}"/>
          </ac:spMkLst>
        </pc:spChg>
        <pc:spChg chg="mod">
          <ac:chgData name="Uglješa Đukić" userId="b63c9271-f3d9-4aa9-a716-18ea9446d209" providerId="ADAL" clId="{E8917AFE-0391-4608-BD45-E69B62AF11AD}" dt="2026-08-13T09:56:25.785" v="1809" actId="20577"/>
          <ac:spMkLst>
            <pc:docMk/>
            <pc:sldMk cId="4130548352" sldId="3580"/>
            <ac:spMk id="13" creationId="{0CFABA75-56E6-41D9-CD49-169CC9321A7C}"/>
          </ac:spMkLst>
        </pc:spChg>
      </pc:sldChg>
      <pc:sldChg chg="modSp mod modCm">
        <pc:chgData name="Uglješa Đukić" userId="b63c9271-f3d9-4aa9-a716-18ea9446d209" providerId="ADAL" clId="{E8917AFE-0391-4608-BD45-E69B62AF11AD}" dt="2026-08-14T07:46:55.743" v="2156" actId="1076"/>
        <pc:sldMkLst>
          <pc:docMk/>
          <pc:sldMk cId="2218387638" sldId="3585"/>
        </pc:sldMkLst>
        <pc:spChg chg="mod">
          <ac:chgData name="Uglješa Đukić" userId="b63c9271-f3d9-4aa9-a716-18ea9446d209" providerId="ADAL" clId="{E8917AFE-0391-4608-BD45-E69B62AF11AD}" dt="2026-08-14T07:46:55.743" v="2156" actId="1076"/>
          <ac:spMkLst>
            <pc:docMk/>
            <pc:sldMk cId="2218387638" sldId="3585"/>
            <ac:spMk id="6" creationId="{A2BFB17B-D867-4E2D-A2E8-6A9EBD7BF38B}"/>
          </ac:spMkLst>
        </pc:spChg>
        <pc:extLst>
          <p:ext xmlns:p="http://schemas.openxmlformats.org/presentationml/2006/main" uri="{D6D511B9-2390-475A-947B-AFAB55BFBCF1}">
            <pc226:cmChg xmlns:pc226="http://schemas.microsoft.com/office/powerpoint/2022/06/main/command" chg="mod">
              <pc226:chgData name="Uglješa Đukić" userId="b63c9271-f3d9-4aa9-a716-18ea9446d209" providerId="ADAL" clId="{E8917AFE-0391-4608-BD45-E69B62AF11AD}" dt="2026-08-14T07:46:43.113" v="2155" actId="20577"/>
              <pc2:cmMkLst xmlns:pc2="http://schemas.microsoft.com/office/powerpoint/2019/9/main/command">
                <pc:docMk/>
                <pc:sldMk cId="2218387638" sldId="3585"/>
                <pc2:cmMk id="{A97D0950-BFFE-4EA2-AE43-DC52DECC4DDA}"/>
              </pc2:cmMkLst>
            </pc226:cmChg>
            <pc226:cmChg xmlns:pc226="http://schemas.microsoft.com/office/powerpoint/2022/06/main/command" chg="mod">
              <pc226:chgData name="Uglješa Đukić" userId="b63c9271-f3d9-4aa9-a716-18ea9446d209" providerId="ADAL" clId="{E8917AFE-0391-4608-BD45-E69B62AF11AD}" dt="2026-08-14T07:46:43.113" v="2155" actId="20577"/>
              <pc2:cmMkLst xmlns:pc2="http://schemas.microsoft.com/office/powerpoint/2019/9/main/command">
                <pc:docMk/>
                <pc:sldMk cId="2218387638" sldId="3585"/>
                <pc2:cmMk id="{6567D2B1-7F01-47DC-B18F-F63A715FE8DC}"/>
              </pc2:cmMkLst>
            </pc226:cmChg>
          </p:ext>
        </pc:extLst>
      </pc:sldChg>
      <pc:sldChg chg="modSp mod">
        <pc:chgData name="Uglješa Đukić" userId="b63c9271-f3d9-4aa9-a716-18ea9446d209" providerId="ADAL" clId="{E8917AFE-0391-4608-BD45-E69B62AF11AD}" dt="2026-08-14T07:41:10.439" v="2098" actId="12"/>
        <pc:sldMkLst>
          <pc:docMk/>
          <pc:sldMk cId="242761951" sldId="3604"/>
        </pc:sldMkLst>
        <pc:spChg chg="mod">
          <ac:chgData name="Uglješa Đukić" userId="b63c9271-f3d9-4aa9-a716-18ea9446d209" providerId="ADAL" clId="{E8917AFE-0391-4608-BD45-E69B62AF11AD}" dt="2026-08-13T12:06:20.137" v="1986" actId="108"/>
          <ac:spMkLst>
            <pc:docMk/>
            <pc:sldMk cId="242761951" sldId="3604"/>
            <ac:spMk id="4" creationId="{03E86C1F-B35F-6766-EAB9-D08D2CC3221B}"/>
          </ac:spMkLst>
        </pc:spChg>
        <pc:spChg chg="mod">
          <ac:chgData name="Uglješa Đukić" userId="b63c9271-f3d9-4aa9-a716-18ea9446d209" providerId="ADAL" clId="{E8917AFE-0391-4608-BD45-E69B62AF11AD}" dt="2026-08-14T07:41:10.439" v="2098" actId="12"/>
          <ac:spMkLst>
            <pc:docMk/>
            <pc:sldMk cId="242761951" sldId="3604"/>
            <ac:spMk id="6" creationId="{9B85C0FE-D1A7-E71B-55AE-155733BDEED8}"/>
          </ac:spMkLst>
        </pc:spChg>
      </pc:sldChg>
      <pc:sldChg chg="modSp mod">
        <pc:chgData name="Uglješa Đukić" userId="b63c9271-f3d9-4aa9-a716-18ea9446d209" providerId="ADAL" clId="{E8917AFE-0391-4608-BD45-E69B62AF11AD}" dt="2026-08-14T07:32:36.260" v="2079" actId="20577"/>
        <pc:sldMkLst>
          <pc:docMk/>
          <pc:sldMk cId="836792399" sldId="3605"/>
        </pc:sldMkLst>
        <pc:spChg chg="mod">
          <ac:chgData name="Uglješa Đukić" userId="b63c9271-f3d9-4aa9-a716-18ea9446d209" providerId="ADAL" clId="{E8917AFE-0391-4608-BD45-E69B62AF11AD}" dt="2026-08-13T12:16:58.429" v="2068" actId="108"/>
          <ac:spMkLst>
            <pc:docMk/>
            <pc:sldMk cId="836792399" sldId="3605"/>
            <ac:spMk id="4" creationId="{C8E1888B-A072-DC13-6A54-45CB264FA472}"/>
          </ac:spMkLst>
        </pc:spChg>
        <pc:spChg chg="mod">
          <ac:chgData name="Uglješa Đukić" userId="b63c9271-f3d9-4aa9-a716-18ea9446d209" providerId="ADAL" clId="{E8917AFE-0391-4608-BD45-E69B62AF11AD}" dt="2026-08-14T07:32:36.260" v="2079" actId="20577"/>
          <ac:spMkLst>
            <pc:docMk/>
            <pc:sldMk cId="836792399" sldId="3605"/>
            <ac:spMk id="6" creationId="{0759A2FF-0E69-D98A-B8DE-5B85FFD05B32}"/>
          </ac:spMkLst>
        </pc:spChg>
      </pc:sldChg>
      <pc:sldChg chg="modSp mod">
        <pc:chgData name="Uglješa Đukić" userId="b63c9271-f3d9-4aa9-a716-18ea9446d209" providerId="ADAL" clId="{E8917AFE-0391-4608-BD45-E69B62AF11AD}" dt="2026-08-13T05:30:02.098" v="1202" actId="20577"/>
        <pc:sldMkLst>
          <pc:docMk/>
          <pc:sldMk cId="1053948724" sldId="3613"/>
        </pc:sldMkLst>
        <pc:spChg chg="mod">
          <ac:chgData name="Uglješa Đukić" userId="b63c9271-f3d9-4aa9-a716-18ea9446d209" providerId="ADAL" clId="{E8917AFE-0391-4608-BD45-E69B62AF11AD}" dt="2026-08-13T05:24:47.768" v="1169" actId="27636"/>
          <ac:spMkLst>
            <pc:docMk/>
            <pc:sldMk cId="1053948724" sldId="3613"/>
            <ac:spMk id="2" creationId="{922249F7-0924-4F18-BB1E-BF3097C039EC}"/>
          </ac:spMkLst>
        </pc:spChg>
        <pc:spChg chg="mod">
          <ac:chgData name="Uglješa Đukić" userId="b63c9271-f3d9-4aa9-a716-18ea9446d209" providerId="ADAL" clId="{E8917AFE-0391-4608-BD45-E69B62AF11AD}" dt="2026-08-13T05:30:02.098" v="1202" actId="20577"/>
          <ac:spMkLst>
            <pc:docMk/>
            <pc:sldMk cId="1053948724" sldId="3613"/>
            <ac:spMk id="3" creationId="{E9C246EE-8DF3-CFD8-5DF8-7AD8047B5C77}"/>
          </ac:spMkLst>
        </pc:spChg>
      </pc:sldChg>
      <pc:sldChg chg="modSp mod">
        <pc:chgData name="Uglješa Đukić" userId="b63c9271-f3d9-4aa9-a716-18ea9446d209" providerId="ADAL" clId="{E8917AFE-0391-4608-BD45-E69B62AF11AD}" dt="2026-08-13T09:24:40.192" v="1447" actId="20577"/>
        <pc:sldMkLst>
          <pc:docMk/>
          <pc:sldMk cId="3080684052" sldId="3617"/>
        </pc:sldMkLst>
        <pc:spChg chg="mod">
          <ac:chgData name="Uglješa Đukić" userId="b63c9271-f3d9-4aa9-a716-18ea9446d209" providerId="ADAL" clId="{E8917AFE-0391-4608-BD45-E69B62AF11AD}" dt="2026-08-13T09:24:40.192" v="1447" actId="20577"/>
          <ac:spMkLst>
            <pc:docMk/>
            <pc:sldMk cId="3080684052" sldId="3617"/>
            <ac:spMk id="3" creationId="{DD985F98-288C-3CAB-F349-0C13EF7CA21A}"/>
          </ac:spMkLst>
        </pc:spChg>
      </pc:sldChg>
      <pc:sldChg chg="modSp mod">
        <pc:chgData name="Uglješa Đukić" userId="b63c9271-f3d9-4aa9-a716-18ea9446d209" providerId="ADAL" clId="{E8917AFE-0391-4608-BD45-E69B62AF11AD}" dt="2026-08-13T09:25:08.194" v="1461" actId="20577"/>
        <pc:sldMkLst>
          <pc:docMk/>
          <pc:sldMk cId="1955849313" sldId="3618"/>
        </pc:sldMkLst>
        <pc:spChg chg="mod">
          <ac:chgData name="Uglješa Đukić" userId="b63c9271-f3d9-4aa9-a716-18ea9446d209" providerId="ADAL" clId="{E8917AFE-0391-4608-BD45-E69B62AF11AD}" dt="2026-08-13T09:25:08.194" v="1461" actId="20577"/>
          <ac:spMkLst>
            <pc:docMk/>
            <pc:sldMk cId="1955849313" sldId="3618"/>
            <ac:spMk id="3" creationId="{A046F710-9DA6-B0DE-7BC8-52F100A63A0F}"/>
          </ac:spMkLst>
        </pc:spChg>
      </pc:sldChg>
      <pc:sldChg chg="modSp mod">
        <pc:chgData name="Uglješa Đukić" userId="b63c9271-f3d9-4aa9-a716-18ea9446d209" providerId="ADAL" clId="{E8917AFE-0391-4608-BD45-E69B62AF11AD}" dt="2026-08-13T12:04:21.025" v="1951" actId="20577"/>
        <pc:sldMkLst>
          <pc:docMk/>
          <pc:sldMk cId="1996914820" sldId="3619"/>
        </pc:sldMkLst>
        <pc:spChg chg="mod">
          <ac:chgData name="Uglješa Đukić" userId="b63c9271-f3d9-4aa9-a716-18ea9446d209" providerId="ADAL" clId="{E8917AFE-0391-4608-BD45-E69B62AF11AD}" dt="2026-08-13T11:57:55.550" v="1946" actId="14100"/>
          <ac:spMkLst>
            <pc:docMk/>
            <pc:sldMk cId="1996914820" sldId="3619"/>
            <ac:spMk id="2" creationId="{1A574BE5-1439-6DAF-59B1-1B495066EF49}"/>
          </ac:spMkLst>
        </pc:spChg>
        <pc:spChg chg="mod">
          <ac:chgData name="Uglješa Đukić" userId="b63c9271-f3d9-4aa9-a716-18ea9446d209" providerId="ADAL" clId="{E8917AFE-0391-4608-BD45-E69B62AF11AD}" dt="2026-08-13T12:04:21.025" v="1951" actId="20577"/>
          <ac:spMkLst>
            <pc:docMk/>
            <pc:sldMk cId="1996914820" sldId="3619"/>
            <ac:spMk id="3" creationId="{69B41105-DB6D-ABF1-5569-466650B777B1}"/>
          </ac:spMkLst>
        </pc:spChg>
      </pc:sldChg>
      <pc:sldChg chg="modSp mod">
        <pc:chgData name="Uglješa Đukić" userId="b63c9271-f3d9-4aa9-a716-18ea9446d209" providerId="ADAL" clId="{E8917AFE-0391-4608-BD45-E69B62AF11AD}" dt="2026-08-13T11:55:12.850" v="1938" actId="14100"/>
        <pc:sldMkLst>
          <pc:docMk/>
          <pc:sldMk cId="1967178411" sldId="3620"/>
        </pc:sldMkLst>
        <pc:graphicFrameChg chg="mod modGraphic">
          <ac:chgData name="Uglješa Đukić" userId="b63c9271-f3d9-4aa9-a716-18ea9446d209" providerId="ADAL" clId="{E8917AFE-0391-4608-BD45-E69B62AF11AD}" dt="2026-08-13T11:55:12.850" v="1938" actId="14100"/>
          <ac:graphicFrameMkLst>
            <pc:docMk/>
            <pc:sldMk cId="1967178411" sldId="3620"/>
            <ac:graphicFrameMk id="5" creationId="{1CA8E8D6-2104-C8A5-0EE4-C3D34CA14959}"/>
          </ac:graphicFrameMkLst>
        </pc:graphicFrameChg>
      </pc:sldChg>
      <pc:sldChg chg="modSp mod">
        <pc:chgData name="Uglješa Đukić" userId="b63c9271-f3d9-4aa9-a716-18ea9446d209" providerId="ADAL" clId="{E8917AFE-0391-4608-BD45-E69B62AF11AD}" dt="2026-08-13T05:13:59.547" v="1085" actId="27636"/>
        <pc:sldMkLst>
          <pc:docMk/>
          <pc:sldMk cId="2522126143" sldId="3624"/>
        </pc:sldMkLst>
        <pc:spChg chg="mod">
          <ac:chgData name="Uglješa Đukić" userId="b63c9271-f3d9-4aa9-a716-18ea9446d209" providerId="ADAL" clId="{E8917AFE-0391-4608-BD45-E69B62AF11AD}" dt="2026-08-13T05:13:59.547" v="1085" actId="27636"/>
          <ac:spMkLst>
            <pc:docMk/>
            <pc:sldMk cId="2522126143" sldId="3624"/>
            <ac:spMk id="2" creationId="{5F125B05-7AEB-4DD1-4C0A-949CE127F353}"/>
          </ac:spMkLst>
        </pc:spChg>
      </pc:sldChg>
      <pc:sldChg chg="addSp delSp modSp mod">
        <pc:chgData name="Uglješa Đukić" userId="b63c9271-f3d9-4aa9-a716-18ea9446d209" providerId="ADAL" clId="{E8917AFE-0391-4608-BD45-E69B62AF11AD}" dt="2026-08-13T09:54:48.346" v="1764" actId="207"/>
        <pc:sldMkLst>
          <pc:docMk/>
          <pc:sldMk cId="596576214" sldId="3627"/>
        </pc:sldMkLst>
        <pc:spChg chg="add mod">
          <ac:chgData name="Uglješa Đukić" userId="b63c9271-f3d9-4aa9-a716-18ea9446d209" providerId="ADAL" clId="{E8917AFE-0391-4608-BD45-E69B62AF11AD}" dt="2026-08-13T09:37:09.027" v="1574" actId="1076"/>
          <ac:spMkLst>
            <pc:docMk/>
            <pc:sldMk cId="596576214" sldId="3627"/>
            <ac:spMk id="3" creationId="{28A57C0E-4D59-3C7A-EB4C-89A3BF6EE723}"/>
          </ac:spMkLst>
        </pc:spChg>
        <pc:spChg chg="add mod">
          <ac:chgData name="Uglješa Đukić" userId="b63c9271-f3d9-4aa9-a716-18ea9446d209" providerId="ADAL" clId="{E8917AFE-0391-4608-BD45-E69B62AF11AD}" dt="2026-08-13T09:54:39.680" v="1763" actId="207"/>
          <ac:spMkLst>
            <pc:docMk/>
            <pc:sldMk cId="596576214" sldId="3627"/>
            <ac:spMk id="5" creationId="{80482828-25D6-B056-C4BE-43D8379C1EA1}"/>
          </ac:spMkLst>
        </pc:spChg>
        <pc:spChg chg="add mod">
          <ac:chgData name="Uglješa Đukić" userId="b63c9271-f3d9-4aa9-a716-18ea9446d209" providerId="ADAL" clId="{E8917AFE-0391-4608-BD45-E69B62AF11AD}" dt="2026-08-13T09:54:48.346" v="1764" actId="207"/>
          <ac:spMkLst>
            <pc:docMk/>
            <pc:sldMk cId="596576214" sldId="3627"/>
            <ac:spMk id="6" creationId="{3829C1FC-81A9-58D9-85F8-8A2A55AF1EBC}"/>
          </ac:spMkLst>
        </pc:spChg>
        <pc:spChg chg="add mod">
          <ac:chgData name="Uglješa Đukić" userId="b63c9271-f3d9-4aa9-a716-18ea9446d209" providerId="ADAL" clId="{E8917AFE-0391-4608-BD45-E69B62AF11AD}" dt="2026-08-13T09:54:03.191" v="1762" actId="1076"/>
          <ac:spMkLst>
            <pc:docMk/>
            <pc:sldMk cId="596576214" sldId="3627"/>
            <ac:spMk id="7" creationId="{4C4730FF-DA9E-6151-7CC1-A7B32237ABE0}"/>
          </ac:spMkLst>
        </pc:spChg>
        <pc:spChg chg="add mod">
          <ac:chgData name="Uglješa Đukić" userId="b63c9271-f3d9-4aa9-a716-18ea9446d209" providerId="ADAL" clId="{E8917AFE-0391-4608-BD45-E69B62AF11AD}" dt="2026-08-13T09:53:57.678" v="1761" actId="1076"/>
          <ac:spMkLst>
            <pc:docMk/>
            <pc:sldMk cId="596576214" sldId="3627"/>
            <ac:spMk id="8" creationId="{A1A360E1-5EF8-5B5B-61BE-06E6AA5E49F3}"/>
          </ac:spMkLst>
        </pc:spChg>
        <pc:spChg chg="mod">
          <ac:chgData name="Uglješa Đukić" userId="b63c9271-f3d9-4aa9-a716-18ea9446d209" providerId="ADAL" clId="{E8917AFE-0391-4608-BD45-E69B62AF11AD}" dt="2026-08-13T09:29:45.625" v="1521" actId="113"/>
          <ac:spMkLst>
            <pc:docMk/>
            <pc:sldMk cId="596576214" sldId="3627"/>
            <ac:spMk id="9" creationId="{9AB2E925-41B7-6007-340A-11E173CE8013}"/>
          </ac:spMkLst>
        </pc:spChg>
      </pc:sldChg>
      <pc:sldChg chg="modSp mod">
        <pc:chgData name="Uglješa Đukić" userId="b63c9271-f3d9-4aa9-a716-18ea9446d209" providerId="ADAL" clId="{E8917AFE-0391-4608-BD45-E69B62AF11AD}" dt="2026-08-12T08:51:01.630" v="780"/>
        <pc:sldMkLst>
          <pc:docMk/>
          <pc:sldMk cId="2500192489" sldId="3629"/>
        </pc:sldMkLst>
        <pc:spChg chg="mod">
          <ac:chgData name="Uglješa Đukić" userId="b63c9271-f3d9-4aa9-a716-18ea9446d209" providerId="ADAL" clId="{E8917AFE-0391-4608-BD45-E69B62AF11AD}" dt="2026-08-12T08:51:01.630" v="780"/>
          <ac:spMkLst>
            <pc:docMk/>
            <pc:sldMk cId="2500192489" sldId="3629"/>
            <ac:spMk id="12" creationId="{3272748E-8432-789E-CB07-7DE452BD84A0}"/>
          </ac:spMkLst>
        </pc:spChg>
      </pc:sldChg>
      <pc:sldChg chg="modSp mod">
        <pc:chgData name="Uglješa Đukić" userId="b63c9271-f3d9-4aa9-a716-18ea9446d209" providerId="ADAL" clId="{E8917AFE-0391-4608-BD45-E69B62AF11AD}" dt="2026-08-12T08:53:02.125" v="787" actId="20577"/>
        <pc:sldMkLst>
          <pc:docMk/>
          <pc:sldMk cId="1876042221" sldId="3630"/>
        </pc:sldMkLst>
        <pc:graphicFrameChg chg="mod modGraphic">
          <ac:chgData name="Uglješa Đukić" userId="b63c9271-f3d9-4aa9-a716-18ea9446d209" providerId="ADAL" clId="{E8917AFE-0391-4608-BD45-E69B62AF11AD}" dt="2026-08-12T08:53:02.125" v="787" actId="20577"/>
          <ac:graphicFrameMkLst>
            <pc:docMk/>
            <pc:sldMk cId="1876042221" sldId="3630"/>
            <ac:graphicFrameMk id="8" creationId="{0966A8DB-09B3-8EFD-8131-966CA5F6D6F8}"/>
          </ac:graphicFrameMkLst>
        </pc:graphicFrameChg>
      </pc:sldChg>
      <pc:sldChg chg="modSp mod">
        <pc:chgData name="Uglješa Đukić" userId="b63c9271-f3d9-4aa9-a716-18ea9446d209" providerId="ADAL" clId="{E8917AFE-0391-4608-BD45-E69B62AF11AD}" dt="2026-08-13T05:30:08.043" v="1205" actId="5793"/>
        <pc:sldMkLst>
          <pc:docMk/>
          <pc:sldMk cId="1472859306" sldId="3632"/>
        </pc:sldMkLst>
        <pc:spChg chg="mod">
          <ac:chgData name="Uglješa Đukić" userId="b63c9271-f3d9-4aa9-a716-18ea9446d209" providerId="ADAL" clId="{E8917AFE-0391-4608-BD45-E69B62AF11AD}" dt="2026-08-13T05:24:33.947" v="1163" actId="27636"/>
          <ac:spMkLst>
            <pc:docMk/>
            <pc:sldMk cId="1472859306" sldId="3632"/>
            <ac:spMk id="2" creationId="{F5DFD42A-AF55-19A3-13B7-632FF8572FA8}"/>
          </ac:spMkLst>
        </pc:spChg>
        <pc:spChg chg="mod">
          <ac:chgData name="Uglješa Đukić" userId="b63c9271-f3d9-4aa9-a716-18ea9446d209" providerId="ADAL" clId="{E8917AFE-0391-4608-BD45-E69B62AF11AD}" dt="2026-08-13T05:30:08.043" v="1205" actId="5793"/>
          <ac:spMkLst>
            <pc:docMk/>
            <pc:sldMk cId="1472859306" sldId="3632"/>
            <ac:spMk id="3" creationId="{B173B875-B0EF-FE44-2C33-249C877CBFD1}"/>
          </ac:spMkLst>
        </pc:spChg>
      </pc:sldChg>
      <pc:sldChg chg="modSp mod">
        <pc:chgData name="Uglješa Đukić" userId="b63c9271-f3d9-4aa9-a716-18ea9446d209" providerId="ADAL" clId="{E8917AFE-0391-4608-BD45-E69B62AF11AD}" dt="2026-08-13T05:35:13.597" v="1242" actId="255"/>
        <pc:sldMkLst>
          <pc:docMk/>
          <pc:sldMk cId="1478885429" sldId="3633"/>
        </pc:sldMkLst>
        <pc:spChg chg="mod">
          <ac:chgData name="Uglješa Đukić" userId="b63c9271-f3d9-4aa9-a716-18ea9446d209" providerId="ADAL" clId="{E8917AFE-0391-4608-BD45-E69B62AF11AD}" dt="2026-08-13T05:26:40.578" v="1179" actId="114"/>
          <ac:spMkLst>
            <pc:docMk/>
            <pc:sldMk cId="1478885429" sldId="3633"/>
            <ac:spMk id="2" creationId="{D9176553-4CF6-F4B1-7C1D-F200FF02DCC0}"/>
          </ac:spMkLst>
        </pc:spChg>
        <pc:spChg chg="mod">
          <ac:chgData name="Uglješa Đukić" userId="b63c9271-f3d9-4aa9-a716-18ea9446d209" providerId="ADAL" clId="{E8917AFE-0391-4608-BD45-E69B62AF11AD}" dt="2026-08-13T05:35:13.597" v="1242" actId="255"/>
          <ac:spMkLst>
            <pc:docMk/>
            <pc:sldMk cId="1478885429" sldId="3633"/>
            <ac:spMk id="3" creationId="{DC7FBDBC-0B95-560D-8A84-D877ACC9593B}"/>
          </ac:spMkLst>
        </pc:spChg>
      </pc:sldChg>
      <pc:sldChg chg="modSp mod">
        <pc:chgData name="Uglješa Đukić" userId="b63c9271-f3d9-4aa9-a716-18ea9446d209" providerId="ADAL" clId="{E8917AFE-0391-4608-BD45-E69B62AF11AD}" dt="2026-08-13T12:30:00.374" v="2070" actId="14100"/>
        <pc:sldMkLst>
          <pc:docMk/>
          <pc:sldMk cId="24466449" sldId="3634"/>
        </pc:sldMkLst>
        <pc:spChg chg="mod">
          <ac:chgData name="Uglješa Đukić" userId="b63c9271-f3d9-4aa9-a716-18ea9446d209" providerId="ADAL" clId="{E8917AFE-0391-4608-BD45-E69B62AF11AD}" dt="2026-08-13T12:30:00.374" v="2070" actId="14100"/>
          <ac:spMkLst>
            <pc:docMk/>
            <pc:sldMk cId="24466449" sldId="3634"/>
            <ac:spMk id="7" creationId="{5C5D5D53-6839-2915-511C-7A4C31B5D7F8}"/>
          </ac:spMkLst>
        </pc:spChg>
      </pc:sldChg>
      <pc:sldChg chg="addSp delSp modSp mod">
        <pc:chgData name="Uglješa Đukić" userId="b63c9271-f3d9-4aa9-a716-18ea9446d209" providerId="ADAL" clId="{E8917AFE-0391-4608-BD45-E69B62AF11AD}" dt="2026-08-12T08:11:25.195" v="779" actId="14100"/>
        <pc:sldMkLst>
          <pc:docMk/>
          <pc:sldMk cId="2005951767" sldId="3635"/>
        </pc:sldMkLst>
        <pc:spChg chg="add mod">
          <ac:chgData name="Uglješa Đukić" userId="b63c9271-f3d9-4aa9-a716-18ea9446d209" providerId="ADAL" clId="{E8917AFE-0391-4608-BD45-E69B62AF11AD}" dt="2026-08-12T08:11:25.195" v="779" actId="14100"/>
          <ac:spMkLst>
            <pc:docMk/>
            <pc:sldMk cId="2005951767" sldId="3635"/>
            <ac:spMk id="2" creationId="{C681DD55-CB64-E7AB-CB4E-4D0C6E802D9A}"/>
          </ac:spMkLst>
        </pc:spChg>
        <pc:spChg chg="add mod">
          <ac:chgData name="Uglješa Đukić" userId="b63c9271-f3d9-4aa9-a716-18ea9446d209" providerId="ADAL" clId="{E8917AFE-0391-4608-BD45-E69B62AF11AD}" dt="2026-08-11T08:09:05.567" v="573" actId="113"/>
          <ac:spMkLst>
            <pc:docMk/>
            <pc:sldMk cId="2005951767" sldId="3635"/>
            <ac:spMk id="3" creationId="{0AB08246-A4ED-061C-0441-610A8162027F}"/>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C962B2-A53F-496E-B053-B93DDFBBFAF9}" type="doc">
      <dgm:prSet loTypeId="urn:microsoft.com/office/officeart/2005/8/layout/hierarchy1" loCatId="hierarchy" qsTypeId="urn:microsoft.com/office/officeart/2005/8/quickstyle/simple2" qsCatId="simple" csTypeId="urn:microsoft.com/office/officeart/2005/8/colors/accent0_3" csCatId="mainScheme" phldr="1"/>
      <dgm:spPr/>
      <dgm:t>
        <a:bodyPr/>
        <a:lstStyle/>
        <a:p>
          <a:endParaRPr lang="en-US"/>
        </a:p>
      </dgm:t>
    </dgm:pt>
    <dgm:pt modelId="{4AC0C3AE-48B0-429A-93D4-D513085F16D1}">
      <dgm:prSet custT="1"/>
      <dgm:spPr/>
      <dgm:t>
        <a:bodyPr/>
        <a:lstStyle/>
        <a:p>
          <a:pPr algn="ctr">
            <a:spcAft>
              <a:spcPts val="0"/>
            </a:spcAft>
          </a:pPr>
          <a:r>
            <a:rPr lang="hr-HR" sz="2000" noProof="0">
              <a:solidFill>
                <a:schemeClr val="tx2">
                  <a:lumMod val="90000"/>
                  <a:lumOff val="10000"/>
                </a:schemeClr>
              </a:solidFill>
            </a:rPr>
            <a:t>PREDMET POZIVA:</a:t>
          </a:r>
          <a:r>
            <a:rPr lang="en-US" sz="2000" noProof="0">
              <a:solidFill>
                <a:schemeClr val="tx2">
                  <a:lumMod val="90000"/>
                  <a:lumOff val="10000"/>
                </a:schemeClr>
              </a:solidFill>
            </a:rPr>
            <a:t> </a:t>
          </a:r>
        </a:p>
        <a:p>
          <a:pPr algn="ctr">
            <a:spcAft>
              <a:spcPts val="0"/>
            </a:spcAft>
          </a:pPr>
          <a:endParaRPr lang="en-US" sz="2000" noProof="0">
            <a:solidFill>
              <a:schemeClr val="tx2">
                <a:lumMod val="90000"/>
                <a:lumOff val="10000"/>
              </a:schemeClr>
            </a:solidFill>
          </a:endParaRPr>
        </a:p>
        <a:p>
          <a:pPr algn="ctr">
            <a:spcAft>
              <a:spcPts val="0"/>
            </a:spcAft>
          </a:pPr>
          <a:r>
            <a:rPr lang="hr-HR" sz="2000" noProof="0">
              <a:solidFill>
                <a:schemeClr val="tx2">
                  <a:lumMod val="90000"/>
                  <a:lumOff val="10000"/>
                </a:schemeClr>
              </a:solidFill>
            </a:rPr>
            <a:t>Podrška komercijalizaciji inovativnih proizvoda/usluga, kroz </a:t>
          </a:r>
          <a:r>
            <a:rPr lang="hr-HR" sz="2000" b="1" noProof="0">
              <a:solidFill>
                <a:schemeClr val="tx2">
                  <a:lumMod val="90000"/>
                  <a:lumOff val="10000"/>
                </a:schemeClr>
              </a:solidFill>
            </a:rPr>
            <a:t>inovaciju procesa i organizaciju poslovanja</a:t>
          </a:r>
          <a:r>
            <a:rPr lang="hr-HR" sz="2000" noProof="0">
              <a:solidFill>
                <a:schemeClr val="tx2">
                  <a:lumMod val="90000"/>
                  <a:lumOff val="10000"/>
                </a:schemeClr>
              </a:solidFill>
            </a:rPr>
            <a:t>, s naglaskom na digitalizaciju i zelenu tranziciju te usavršavanje djelatnika za primjenu novih poslovnih modela kod </a:t>
          </a:r>
          <a:r>
            <a:rPr lang="hr-HR" sz="2000" noProof="0" err="1">
              <a:solidFill>
                <a:schemeClr val="tx2">
                  <a:lumMod val="90000"/>
                  <a:lumOff val="10000"/>
                </a:schemeClr>
              </a:solidFill>
            </a:rPr>
            <a:t>MSP</a:t>
          </a:r>
          <a:r>
            <a:rPr lang="hr-HR" sz="2000" noProof="0">
              <a:solidFill>
                <a:schemeClr val="tx2">
                  <a:lumMod val="90000"/>
                  <a:lumOff val="10000"/>
                </a:schemeClr>
              </a:solidFill>
            </a:rPr>
            <a:t>-ova koji djeluju </a:t>
          </a:r>
          <a:r>
            <a:rPr lang="hr-HR" sz="2000" b="1" noProof="0">
              <a:solidFill>
                <a:schemeClr val="tx2">
                  <a:lumMod val="90000"/>
                  <a:lumOff val="10000"/>
                </a:schemeClr>
              </a:solidFill>
            </a:rPr>
            <a:t>u prerađivačkoj industriji</a:t>
          </a:r>
          <a:r>
            <a:rPr lang="hr-HR" sz="2000" noProof="0">
              <a:solidFill>
                <a:schemeClr val="tx2">
                  <a:lumMod val="90000"/>
                  <a:lumOff val="10000"/>
                </a:schemeClr>
              </a:solidFill>
            </a:rPr>
            <a:t>.</a:t>
          </a:r>
        </a:p>
      </dgm:t>
    </dgm:pt>
    <dgm:pt modelId="{2B0DE2A3-3F42-465A-9D6F-A9D9D2903815}" type="parTrans" cxnId="{AC7C7E74-3C21-4FC1-A3CD-2F509A20F921}">
      <dgm:prSet/>
      <dgm:spPr/>
      <dgm:t>
        <a:bodyPr/>
        <a:lstStyle/>
        <a:p>
          <a:endParaRPr lang="hr-HR" noProof="0"/>
        </a:p>
      </dgm:t>
    </dgm:pt>
    <dgm:pt modelId="{F7841920-8E3A-491A-A3CA-704CBDCEBBD7}" type="sibTrans" cxnId="{AC7C7E74-3C21-4FC1-A3CD-2F509A20F921}">
      <dgm:prSet/>
      <dgm:spPr/>
      <dgm:t>
        <a:bodyPr/>
        <a:lstStyle/>
        <a:p>
          <a:endParaRPr lang="hr-HR" noProof="0"/>
        </a:p>
      </dgm:t>
    </dgm:pt>
    <dgm:pt modelId="{19806596-3BBA-4F6A-B98F-182AB3329B1B}">
      <dgm:prSet custT="1"/>
      <dgm:spPr/>
      <dgm:t>
        <a:bodyPr/>
        <a:lstStyle/>
        <a:p>
          <a:pPr>
            <a:spcAft>
              <a:spcPts val="0"/>
            </a:spcAft>
          </a:pPr>
          <a:endParaRPr lang="en-US" sz="2000" noProof="0">
            <a:solidFill>
              <a:schemeClr val="tx2">
                <a:lumMod val="90000"/>
                <a:lumOff val="10000"/>
              </a:schemeClr>
            </a:solidFill>
          </a:endParaRPr>
        </a:p>
        <a:p>
          <a:pPr>
            <a:spcAft>
              <a:spcPts val="0"/>
            </a:spcAft>
          </a:pPr>
          <a:r>
            <a:rPr lang="hr-HR" sz="2000" noProof="0">
              <a:solidFill>
                <a:schemeClr val="tx2">
                  <a:lumMod val="90000"/>
                  <a:lumOff val="10000"/>
                </a:schemeClr>
              </a:solidFill>
            </a:rPr>
            <a:t>SVRHA (CILJ) POZIVA:</a:t>
          </a:r>
          <a:endParaRPr lang="en-US" sz="2000" noProof="0">
            <a:solidFill>
              <a:schemeClr val="tx2">
                <a:lumMod val="90000"/>
                <a:lumOff val="10000"/>
              </a:schemeClr>
            </a:solidFill>
          </a:endParaRPr>
        </a:p>
        <a:p>
          <a:pPr>
            <a:spcAft>
              <a:spcPts val="0"/>
            </a:spcAft>
          </a:pPr>
          <a:br>
            <a:rPr lang="hr-HR" sz="2000" noProof="0">
              <a:solidFill>
                <a:schemeClr val="tx2">
                  <a:lumMod val="90000"/>
                  <a:lumOff val="10000"/>
                </a:schemeClr>
              </a:solidFill>
            </a:rPr>
          </a:br>
          <a:r>
            <a:rPr lang="hr-HR" sz="2000" noProof="0">
              <a:solidFill>
                <a:schemeClr val="tx2">
                  <a:lumMod val="90000"/>
                  <a:lumOff val="10000"/>
                </a:schemeClr>
              </a:solidFill>
            </a:rPr>
            <a:t>Podrška inovativnim </a:t>
          </a:r>
          <a:r>
            <a:rPr lang="hr-HR" sz="2000" noProof="0" err="1">
              <a:solidFill>
                <a:schemeClr val="tx2">
                  <a:lumMod val="90000"/>
                  <a:lumOff val="10000"/>
                </a:schemeClr>
              </a:solidFill>
            </a:rPr>
            <a:t>MSP</a:t>
          </a:r>
          <a:r>
            <a:rPr lang="hr-HR" sz="2000" noProof="0">
              <a:solidFill>
                <a:schemeClr val="tx2">
                  <a:lumMod val="90000"/>
                  <a:lumOff val="10000"/>
                </a:schemeClr>
              </a:solidFill>
            </a:rPr>
            <a:t>-ovima </a:t>
          </a:r>
          <a:r>
            <a:rPr lang="hr-HR" sz="2000" b="1" noProof="0">
              <a:solidFill>
                <a:schemeClr val="tx2">
                  <a:lumMod val="90000"/>
                  <a:lumOff val="10000"/>
                </a:schemeClr>
              </a:solidFill>
            </a:rPr>
            <a:t>u prerađivačkoj industriji </a:t>
          </a:r>
          <a:r>
            <a:rPr lang="hr-HR" sz="2000" noProof="0">
              <a:solidFill>
                <a:schemeClr val="tx2">
                  <a:lumMod val="90000"/>
                  <a:lumOff val="10000"/>
                </a:schemeClr>
              </a:solidFill>
            </a:rPr>
            <a:t>za komercijalizaciju inovativnih proizvoda koji su novi na tržištu te se mogu svrstati u jedno ili više </a:t>
          </a:r>
          <a:r>
            <a:rPr lang="hr-HR" sz="2000" noProof="0" err="1">
              <a:solidFill>
                <a:schemeClr val="tx2">
                  <a:lumMod val="90000"/>
                  <a:lumOff val="10000"/>
                </a:schemeClr>
              </a:solidFill>
            </a:rPr>
            <a:t>S3</a:t>
          </a:r>
          <a:r>
            <a:rPr lang="hr-HR" sz="2000" noProof="0">
              <a:solidFill>
                <a:schemeClr val="tx2">
                  <a:lumMod val="90000"/>
                  <a:lumOff val="10000"/>
                </a:schemeClr>
              </a:solidFill>
            </a:rPr>
            <a:t> tematskih prioritetnih područja.</a:t>
          </a:r>
          <a:br>
            <a:rPr lang="hr-HR" sz="2000" noProof="0">
              <a:solidFill>
                <a:schemeClr val="tx2">
                  <a:lumMod val="90000"/>
                  <a:lumOff val="10000"/>
                </a:schemeClr>
              </a:solidFill>
            </a:rPr>
          </a:br>
          <a:endParaRPr lang="hr-HR" sz="2000" b="1" noProof="0">
            <a:solidFill>
              <a:schemeClr val="tx2">
                <a:lumMod val="90000"/>
                <a:lumOff val="10000"/>
              </a:schemeClr>
            </a:solidFill>
          </a:endParaRPr>
        </a:p>
      </dgm:t>
    </dgm:pt>
    <dgm:pt modelId="{95129468-035B-4F95-B772-77476FA82AFB}" type="parTrans" cxnId="{EF45491E-7C4B-43F6-B9C1-943242F084C4}">
      <dgm:prSet/>
      <dgm:spPr/>
      <dgm:t>
        <a:bodyPr/>
        <a:lstStyle/>
        <a:p>
          <a:endParaRPr lang="hr-HR" noProof="0"/>
        </a:p>
      </dgm:t>
    </dgm:pt>
    <dgm:pt modelId="{4C724686-E82F-422F-BAE6-83E4AC888F3E}" type="sibTrans" cxnId="{EF45491E-7C4B-43F6-B9C1-943242F084C4}">
      <dgm:prSet/>
      <dgm:spPr/>
      <dgm:t>
        <a:bodyPr/>
        <a:lstStyle/>
        <a:p>
          <a:endParaRPr lang="hr-HR" noProof="0"/>
        </a:p>
      </dgm:t>
    </dgm:pt>
    <dgm:pt modelId="{FC6DAC47-BE5A-45BB-BD0F-05678C4F6015}" type="pres">
      <dgm:prSet presAssocID="{3BC962B2-A53F-496E-B053-B93DDFBBFAF9}" presName="hierChild1" presStyleCnt="0">
        <dgm:presLayoutVars>
          <dgm:chPref val="1"/>
          <dgm:dir/>
          <dgm:animOne val="branch"/>
          <dgm:animLvl val="lvl"/>
          <dgm:resizeHandles/>
        </dgm:presLayoutVars>
      </dgm:prSet>
      <dgm:spPr/>
    </dgm:pt>
    <dgm:pt modelId="{618BAD55-FE5C-4761-9BCA-F55D4C478748}" type="pres">
      <dgm:prSet presAssocID="{4AC0C3AE-48B0-429A-93D4-D513085F16D1}" presName="hierRoot1" presStyleCnt="0"/>
      <dgm:spPr/>
    </dgm:pt>
    <dgm:pt modelId="{184A0438-8DDD-4E0D-BE08-6C2ED0B0B218}" type="pres">
      <dgm:prSet presAssocID="{4AC0C3AE-48B0-429A-93D4-D513085F16D1}" presName="composite" presStyleCnt="0"/>
      <dgm:spPr/>
    </dgm:pt>
    <dgm:pt modelId="{D522FD78-8922-41DF-955C-7BB83C86E94D}" type="pres">
      <dgm:prSet presAssocID="{4AC0C3AE-48B0-429A-93D4-D513085F16D1}" presName="background" presStyleLbl="node0" presStyleIdx="0" presStyleCnt="2"/>
      <dgm:spPr/>
    </dgm:pt>
    <dgm:pt modelId="{6E0DDC17-6B2A-49E6-B81D-AEF827EE9650}" type="pres">
      <dgm:prSet presAssocID="{4AC0C3AE-48B0-429A-93D4-D513085F16D1}" presName="text" presStyleLbl="fgAcc0" presStyleIdx="0" presStyleCnt="2" custScaleX="109321" custScaleY="127882">
        <dgm:presLayoutVars>
          <dgm:chPref val="3"/>
        </dgm:presLayoutVars>
      </dgm:prSet>
      <dgm:spPr/>
    </dgm:pt>
    <dgm:pt modelId="{587D63D6-3F2A-4A02-9596-1079C6ACF2B4}" type="pres">
      <dgm:prSet presAssocID="{4AC0C3AE-48B0-429A-93D4-D513085F16D1}" presName="hierChild2" presStyleCnt="0"/>
      <dgm:spPr/>
    </dgm:pt>
    <dgm:pt modelId="{C1B99231-9174-4F82-B3C0-198F3D458F60}" type="pres">
      <dgm:prSet presAssocID="{19806596-3BBA-4F6A-B98F-182AB3329B1B}" presName="hierRoot1" presStyleCnt="0"/>
      <dgm:spPr/>
    </dgm:pt>
    <dgm:pt modelId="{BAE42892-D9A2-4C55-A5C0-B70584171A3D}" type="pres">
      <dgm:prSet presAssocID="{19806596-3BBA-4F6A-B98F-182AB3329B1B}" presName="composite" presStyleCnt="0"/>
      <dgm:spPr/>
    </dgm:pt>
    <dgm:pt modelId="{E0A89435-F679-40EA-AED1-C67259255445}" type="pres">
      <dgm:prSet presAssocID="{19806596-3BBA-4F6A-B98F-182AB3329B1B}" presName="background" presStyleLbl="node0" presStyleIdx="1" presStyleCnt="2"/>
      <dgm:spPr/>
    </dgm:pt>
    <dgm:pt modelId="{50DA3C91-EE35-45CA-8741-7EA81C7D5655}" type="pres">
      <dgm:prSet presAssocID="{19806596-3BBA-4F6A-B98F-182AB3329B1B}" presName="text" presStyleLbl="fgAcc0" presStyleIdx="1" presStyleCnt="2" custScaleX="108060" custScaleY="128442">
        <dgm:presLayoutVars>
          <dgm:chPref val="3"/>
        </dgm:presLayoutVars>
      </dgm:prSet>
      <dgm:spPr/>
    </dgm:pt>
    <dgm:pt modelId="{CCA5B76C-2E2A-4F3A-9FF0-FE49063C9C87}" type="pres">
      <dgm:prSet presAssocID="{19806596-3BBA-4F6A-B98F-182AB3329B1B}" presName="hierChild2" presStyleCnt="0"/>
      <dgm:spPr/>
    </dgm:pt>
  </dgm:ptLst>
  <dgm:cxnLst>
    <dgm:cxn modelId="{65895406-5E02-437A-8406-4713FA7BA0A4}" type="presOf" srcId="{4AC0C3AE-48B0-429A-93D4-D513085F16D1}" destId="{6E0DDC17-6B2A-49E6-B81D-AEF827EE9650}" srcOrd="0" destOrd="0" presId="urn:microsoft.com/office/officeart/2005/8/layout/hierarchy1"/>
    <dgm:cxn modelId="{EF45491E-7C4B-43F6-B9C1-943242F084C4}" srcId="{3BC962B2-A53F-496E-B053-B93DDFBBFAF9}" destId="{19806596-3BBA-4F6A-B98F-182AB3329B1B}" srcOrd="1" destOrd="0" parTransId="{95129468-035B-4F95-B772-77476FA82AFB}" sibTransId="{4C724686-E82F-422F-BAE6-83E4AC888F3E}"/>
    <dgm:cxn modelId="{8A8F2C43-9E5F-428B-861A-ACB6C4440F2D}" type="presOf" srcId="{3BC962B2-A53F-496E-B053-B93DDFBBFAF9}" destId="{FC6DAC47-BE5A-45BB-BD0F-05678C4F6015}" srcOrd="0" destOrd="0" presId="urn:microsoft.com/office/officeart/2005/8/layout/hierarchy1"/>
    <dgm:cxn modelId="{AC7C7E74-3C21-4FC1-A3CD-2F509A20F921}" srcId="{3BC962B2-A53F-496E-B053-B93DDFBBFAF9}" destId="{4AC0C3AE-48B0-429A-93D4-D513085F16D1}" srcOrd="0" destOrd="0" parTransId="{2B0DE2A3-3F42-465A-9D6F-A9D9D2903815}" sibTransId="{F7841920-8E3A-491A-A3CA-704CBDCEBBD7}"/>
    <dgm:cxn modelId="{7E43A587-50CF-468C-B32E-A51FF0CF2A81}" type="presOf" srcId="{19806596-3BBA-4F6A-B98F-182AB3329B1B}" destId="{50DA3C91-EE35-45CA-8741-7EA81C7D5655}" srcOrd="0" destOrd="0" presId="urn:microsoft.com/office/officeart/2005/8/layout/hierarchy1"/>
    <dgm:cxn modelId="{035CB479-66A1-40C9-85AA-CA296A759687}" type="presParOf" srcId="{FC6DAC47-BE5A-45BB-BD0F-05678C4F6015}" destId="{618BAD55-FE5C-4761-9BCA-F55D4C478748}" srcOrd="0" destOrd="0" presId="urn:microsoft.com/office/officeart/2005/8/layout/hierarchy1"/>
    <dgm:cxn modelId="{3D561029-5A69-43DE-B39D-BAB9BEF9FDCA}" type="presParOf" srcId="{618BAD55-FE5C-4761-9BCA-F55D4C478748}" destId="{184A0438-8DDD-4E0D-BE08-6C2ED0B0B218}" srcOrd="0" destOrd="0" presId="urn:microsoft.com/office/officeart/2005/8/layout/hierarchy1"/>
    <dgm:cxn modelId="{9F8BBCFE-6EC1-4B2B-AFBE-F936C44BA268}" type="presParOf" srcId="{184A0438-8DDD-4E0D-BE08-6C2ED0B0B218}" destId="{D522FD78-8922-41DF-955C-7BB83C86E94D}" srcOrd="0" destOrd="0" presId="urn:microsoft.com/office/officeart/2005/8/layout/hierarchy1"/>
    <dgm:cxn modelId="{4CFFE873-889E-46E2-B282-42B17C86EDCA}" type="presParOf" srcId="{184A0438-8DDD-4E0D-BE08-6C2ED0B0B218}" destId="{6E0DDC17-6B2A-49E6-B81D-AEF827EE9650}" srcOrd="1" destOrd="0" presId="urn:microsoft.com/office/officeart/2005/8/layout/hierarchy1"/>
    <dgm:cxn modelId="{F25479C0-D935-4BF4-985B-A667B912D66F}" type="presParOf" srcId="{618BAD55-FE5C-4761-9BCA-F55D4C478748}" destId="{587D63D6-3F2A-4A02-9596-1079C6ACF2B4}" srcOrd="1" destOrd="0" presId="urn:microsoft.com/office/officeart/2005/8/layout/hierarchy1"/>
    <dgm:cxn modelId="{50977E6C-4C2B-4998-91EC-028A91D08D67}" type="presParOf" srcId="{FC6DAC47-BE5A-45BB-BD0F-05678C4F6015}" destId="{C1B99231-9174-4F82-B3C0-198F3D458F60}" srcOrd="1" destOrd="0" presId="urn:microsoft.com/office/officeart/2005/8/layout/hierarchy1"/>
    <dgm:cxn modelId="{7B1B3C0C-DB10-457B-9CBA-371AC957AEC1}" type="presParOf" srcId="{C1B99231-9174-4F82-B3C0-198F3D458F60}" destId="{BAE42892-D9A2-4C55-A5C0-B70584171A3D}" srcOrd="0" destOrd="0" presId="urn:microsoft.com/office/officeart/2005/8/layout/hierarchy1"/>
    <dgm:cxn modelId="{8E713FCF-5EFC-4BB2-A8BE-9705888DD2D8}" type="presParOf" srcId="{BAE42892-D9A2-4C55-A5C0-B70584171A3D}" destId="{E0A89435-F679-40EA-AED1-C67259255445}" srcOrd="0" destOrd="0" presId="urn:microsoft.com/office/officeart/2005/8/layout/hierarchy1"/>
    <dgm:cxn modelId="{45FFD678-BDE6-4595-8CA2-C4175668D19D}" type="presParOf" srcId="{BAE42892-D9A2-4C55-A5C0-B70584171A3D}" destId="{50DA3C91-EE35-45CA-8741-7EA81C7D5655}" srcOrd="1" destOrd="0" presId="urn:microsoft.com/office/officeart/2005/8/layout/hierarchy1"/>
    <dgm:cxn modelId="{7D9680EA-E528-4ADC-B04E-EF014D003CCC}" type="presParOf" srcId="{C1B99231-9174-4F82-B3C0-198F3D458F60}" destId="{CCA5B76C-2E2A-4F3A-9FF0-FE49063C9C87}"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CF7162-4171-41FE-A436-98ABBE831437}" type="doc">
      <dgm:prSet loTypeId="urn:microsoft.com/office/officeart/2016/7/layout/RepeatingBendingProcessNew" loCatId="process" qsTypeId="urn:microsoft.com/office/officeart/2005/8/quickstyle/simple1" qsCatId="simple" csTypeId="urn:microsoft.com/office/officeart/2005/8/colors/colorful1" csCatId="colorful" phldr="1"/>
      <dgm:spPr/>
      <dgm:t>
        <a:bodyPr/>
        <a:lstStyle/>
        <a:p>
          <a:endParaRPr lang="en-US"/>
        </a:p>
      </dgm:t>
    </dgm:pt>
    <dgm:pt modelId="{37D92B4A-A6D1-4BA2-8EF5-277ABB79401C}">
      <dgm:prSet custT="1"/>
      <dgm:spPr/>
      <dgm:t>
        <a:bodyPr/>
        <a:lstStyle/>
        <a:p>
          <a:r>
            <a:rPr lang="hr-HR" sz="1400" noProof="0">
              <a:solidFill>
                <a:schemeClr val="bg1"/>
              </a:solidFill>
            </a:rPr>
            <a:t>Poduzeća koja su primila potporu</a:t>
          </a:r>
        </a:p>
      </dgm:t>
    </dgm:pt>
    <dgm:pt modelId="{02E34065-3978-47FB-8BAD-431EAAEC488C}" type="parTrans" cxnId="{24AEDC21-508D-43BC-88CC-19E6C8788BC5}">
      <dgm:prSet/>
      <dgm:spPr/>
      <dgm:t>
        <a:bodyPr/>
        <a:lstStyle/>
        <a:p>
          <a:endParaRPr lang="en-US">
            <a:solidFill>
              <a:srgbClr val="002060"/>
            </a:solidFill>
          </a:endParaRPr>
        </a:p>
      </dgm:t>
    </dgm:pt>
    <dgm:pt modelId="{47929F81-527F-46DE-9164-8C86BCB8F1AF}" type="sibTrans" cxnId="{24AEDC21-508D-43BC-88CC-19E6C8788BC5}">
      <dgm:prSet/>
      <dgm:spPr/>
      <dgm:t>
        <a:bodyPr/>
        <a:lstStyle/>
        <a:p>
          <a:endParaRPr lang="en-US">
            <a:solidFill>
              <a:srgbClr val="002060"/>
            </a:solidFill>
          </a:endParaRPr>
        </a:p>
      </dgm:t>
    </dgm:pt>
    <dgm:pt modelId="{5B8A5729-76F2-4C3E-AAD0-CED15278A1B5}">
      <dgm:prSet custT="1"/>
      <dgm:spPr>
        <a:solidFill>
          <a:schemeClr val="accent2"/>
        </a:solidFill>
      </dgm:spPr>
      <dgm:t>
        <a:bodyPr/>
        <a:lstStyle/>
        <a:p>
          <a:pPr marL="0" lvl="0" indent="0" algn="ctr" defTabSz="577850">
            <a:lnSpc>
              <a:spcPct val="90000"/>
            </a:lnSpc>
            <a:spcBef>
              <a:spcPct val="0"/>
            </a:spcBef>
            <a:spcAft>
              <a:spcPct val="35000"/>
            </a:spcAft>
            <a:buNone/>
          </a:pPr>
          <a:r>
            <a:rPr lang="hr-HR" sz="1400" kern="1200" noProof="0">
              <a:solidFill>
                <a:prstClr val="white"/>
              </a:solidFill>
              <a:latin typeface="Aptos" panose="02110004020202020204"/>
              <a:ea typeface="+mn-ea"/>
              <a:cs typeface="+mn-cs"/>
            </a:rPr>
            <a:t>Poduzeća koja su primila potporu u obliku bespovratnih sredstava</a:t>
          </a:r>
        </a:p>
      </dgm:t>
    </dgm:pt>
    <dgm:pt modelId="{1296869A-EB12-4BA7-90A8-A4B7C8AF2A62}" type="parTrans" cxnId="{61E83FF4-D477-4D02-AF81-6D02E1F04C04}">
      <dgm:prSet/>
      <dgm:spPr/>
      <dgm:t>
        <a:bodyPr/>
        <a:lstStyle/>
        <a:p>
          <a:endParaRPr lang="en-US">
            <a:solidFill>
              <a:srgbClr val="002060"/>
            </a:solidFill>
          </a:endParaRPr>
        </a:p>
      </dgm:t>
    </dgm:pt>
    <dgm:pt modelId="{B88EB7FF-59CA-4FDE-977B-9F95A7B4959B}" type="sibTrans" cxnId="{61E83FF4-D477-4D02-AF81-6D02E1F04C04}">
      <dgm:prSet/>
      <dgm:spPr/>
      <dgm:t>
        <a:bodyPr/>
        <a:lstStyle/>
        <a:p>
          <a:endParaRPr lang="en-US">
            <a:solidFill>
              <a:srgbClr val="002060"/>
            </a:solidFill>
          </a:endParaRPr>
        </a:p>
      </dgm:t>
    </dgm:pt>
    <dgm:pt modelId="{51DE6F7B-73E3-4FC1-B6EB-0FAE7E7068C0}">
      <dgm:prSet custT="1"/>
      <dgm:spPr>
        <a:solidFill>
          <a:schemeClr val="bg2">
            <a:lumMod val="60000"/>
            <a:lumOff val="40000"/>
          </a:schemeClr>
        </a:solidFill>
      </dgm:spPr>
      <dgm:t>
        <a:bodyPr/>
        <a:lstStyle/>
        <a:p>
          <a:r>
            <a:rPr lang="hr-HR" sz="1400" noProof="0">
              <a:solidFill>
                <a:schemeClr val="tx2">
                  <a:lumMod val="90000"/>
                  <a:lumOff val="10000"/>
                </a:schemeClr>
              </a:solidFill>
              <a:cs typeface="Times New Roman" panose="02020603050405020304" pitchFamily="18" charset="0"/>
            </a:rPr>
            <a:t>Privatna ulaganja u iznosu jednakom javnoj potpori </a:t>
          </a:r>
          <a:endParaRPr lang="hr-HR" sz="1400" noProof="0">
            <a:solidFill>
              <a:srgbClr val="002060"/>
            </a:solidFill>
          </a:endParaRPr>
        </a:p>
      </dgm:t>
    </dgm:pt>
    <dgm:pt modelId="{09438114-337C-401B-A59D-1285939D0E26}" type="parTrans" cxnId="{605AF7E1-49B7-4793-87E2-2341890830D8}">
      <dgm:prSet/>
      <dgm:spPr/>
      <dgm:t>
        <a:bodyPr/>
        <a:lstStyle/>
        <a:p>
          <a:endParaRPr lang="en-US">
            <a:solidFill>
              <a:srgbClr val="002060"/>
            </a:solidFill>
          </a:endParaRPr>
        </a:p>
      </dgm:t>
    </dgm:pt>
    <dgm:pt modelId="{C2E6FC90-7F74-4F33-A0D4-8975774449D9}" type="sibTrans" cxnId="{605AF7E1-49B7-4793-87E2-2341890830D8}">
      <dgm:prSet/>
      <dgm:spPr/>
      <dgm:t>
        <a:bodyPr/>
        <a:lstStyle/>
        <a:p>
          <a:endParaRPr lang="en-US">
            <a:solidFill>
              <a:srgbClr val="002060"/>
            </a:solidFill>
          </a:endParaRPr>
        </a:p>
      </dgm:t>
    </dgm:pt>
    <dgm:pt modelId="{496E445A-8D02-401A-BBD4-AF3396AFB02D}">
      <dgm:prSet custT="1">
        <dgm:style>
          <a:lnRef idx="0">
            <a:scrgbClr r="0" g="0" b="0"/>
          </a:lnRef>
          <a:fillRef idx="0">
            <a:scrgbClr r="0" g="0" b="0"/>
          </a:fillRef>
          <a:effectRef idx="0">
            <a:scrgbClr r="0" g="0" b="0"/>
          </a:effectRef>
          <a:fontRef idx="minor">
            <a:schemeClr val="lt1"/>
          </a:fontRef>
        </dgm:style>
      </dgm:prSet>
      <dgm:spPr>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w="57150">
          <a:solidFill>
            <a:schemeClr val="bg1"/>
          </a:solidFill>
        </a:ln>
      </dgm:spPr>
      <dgm:t>
        <a:bodyPr/>
        <a:lstStyle/>
        <a:p>
          <a:r>
            <a:rPr lang="hr-HR" sz="1400" noProof="0">
              <a:solidFill>
                <a:srgbClr val="FFFFFF"/>
              </a:solidFill>
            </a:rPr>
            <a:t>Mala i srednja poduzeća (MSP-ovi) koji uvode inovacije u proizvode ili procese</a:t>
          </a:r>
        </a:p>
      </dgm:t>
    </dgm:pt>
    <dgm:pt modelId="{AE077A2F-D1DC-4AEF-99B1-36AB40831216}" type="parTrans" cxnId="{C04115F3-BBFB-4133-BA7A-5553DE49FA6C}">
      <dgm:prSet/>
      <dgm:spPr/>
      <dgm:t>
        <a:bodyPr/>
        <a:lstStyle/>
        <a:p>
          <a:endParaRPr lang="en-US">
            <a:solidFill>
              <a:srgbClr val="002060"/>
            </a:solidFill>
          </a:endParaRPr>
        </a:p>
      </dgm:t>
    </dgm:pt>
    <dgm:pt modelId="{3223DE2C-DBD9-481C-BADA-4BD733840037}" type="sibTrans" cxnId="{C04115F3-BBFB-4133-BA7A-5553DE49FA6C}">
      <dgm:prSet/>
      <dgm:spPr/>
      <dgm:t>
        <a:bodyPr/>
        <a:lstStyle/>
        <a:p>
          <a:endParaRPr lang="en-US">
            <a:solidFill>
              <a:srgbClr val="002060"/>
            </a:solidFill>
          </a:endParaRPr>
        </a:p>
      </dgm:t>
    </dgm:pt>
    <dgm:pt modelId="{6E931037-AE10-4678-8187-D1CFB1B4BCFC}">
      <dgm:prSet custT="1"/>
      <dgm:spPr/>
      <dgm:t>
        <a:bodyPr/>
        <a:lstStyle/>
        <a:p>
          <a:r>
            <a:rPr lang="hr-HR" sz="1400" noProof="0">
              <a:solidFill>
                <a:srgbClr val="FFFFFF"/>
              </a:solidFill>
            </a:rPr>
            <a:t>MSP-ovi koji uvode marketinške ili organizacijske inovacije</a:t>
          </a:r>
        </a:p>
      </dgm:t>
    </dgm:pt>
    <dgm:pt modelId="{9C33E7D4-C1FB-45EC-93F8-F7E9BF45E427}" type="parTrans" cxnId="{05072717-781F-4BA9-B922-26F500378F83}">
      <dgm:prSet/>
      <dgm:spPr/>
      <dgm:t>
        <a:bodyPr/>
        <a:lstStyle/>
        <a:p>
          <a:endParaRPr lang="en-US">
            <a:solidFill>
              <a:srgbClr val="002060"/>
            </a:solidFill>
          </a:endParaRPr>
        </a:p>
      </dgm:t>
    </dgm:pt>
    <dgm:pt modelId="{F3103C35-F42A-494D-9091-6CCCBC35D480}" type="sibTrans" cxnId="{05072717-781F-4BA9-B922-26F500378F83}">
      <dgm:prSet/>
      <dgm:spPr/>
      <dgm:t>
        <a:bodyPr/>
        <a:lstStyle/>
        <a:p>
          <a:endParaRPr lang="en-US">
            <a:solidFill>
              <a:srgbClr val="002060"/>
            </a:solidFill>
          </a:endParaRPr>
        </a:p>
      </dgm:t>
    </dgm:pt>
    <dgm:pt modelId="{AA3B7700-A9D4-4D68-AB27-E3C2D02C7640}">
      <dgm:prSet custT="1"/>
      <dgm:spPr/>
      <dgm:t>
        <a:bodyPr/>
        <a:lstStyle/>
        <a:p>
          <a:r>
            <a:rPr lang="hr-HR" sz="1400" noProof="0">
              <a:solidFill>
                <a:schemeClr val="bg1"/>
              </a:solidFill>
            </a:rPr>
            <a:t>Povećan</a:t>
          </a:r>
          <a:r>
            <a:rPr lang="en-US" sz="1400" noProof="0">
              <a:solidFill>
                <a:schemeClr val="bg1"/>
              </a:solidFill>
            </a:rPr>
            <a:t>je</a:t>
          </a:r>
          <a:r>
            <a:rPr lang="hr-HR" sz="1400" noProof="0">
              <a:solidFill>
                <a:schemeClr val="bg1"/>
              </a:solidFill>
            </a:rPr>
            <a:t> prihod</a:t>
          </a:r>
          <a:r>
            <a:rPr lang="en-US" sz="1400" noProof="0">
              <a:solidFill>
                <a:schemeClr val="bg1"/>
              </a:solidFill>
            </a:rPr>
            <a:t>a</a:t>
          </a:r>
          <a:r>
            <a:rPr lang="hr-HR" sz="1400" noProof="0">
              <a:solidFill>
                <a:schemeClr val="bg1"/>
              </a:solidFill>
            </a:rPr>
            <a:t> od prodaje</a:t>
          </a:r>
        </a:p>
      </dgm:t>
    </dgm:pt>
    <dgm:pt modelId="{0783059D-D8F4-4C4A-A8A6-572F5C14E79B}" type="parTrans" cxnId="{060F4F24-1A7E-4EEE-80DA-3FD5C5A3DDB7}">
      <dgm:prSet/>
      <dgm:spPr/>
      <dgm:t>
        <a:bodyPr/>
        <a:lstStyle/>
        <a:p>
          <a:endParaRPr lang="en-US">
            <a:solidFill>
              <a:srgbClr val="002060"/>
            </a:solidFill>
          </a:endParaRPr>
        </a:p>
      </dgm:t>
    </dgm:pt>
    <dgm:pt modelId="{CCD76440-4E2D-49D3-9D09-2A894D43A9B6}" type="sibTrans" cxnId="{060F4F24-1A7E-4EEE-80DA-3FD5C5A3DDB7}">
      <dgm:prSet/>
      <dgm:spPr/>
      <dgm:t>
        <a:bodyPr/>
        <a:lstStyle/>
        <a:p>
          <a:endParaRPr lang="en-US">
            <a:solidFill>
              <a:srgbClr val="002060"/>
            </a:solidFill>
          </a:endParaRPr>
        </a:p>
      </dgm:t>
    </dgm:pt>
    <dgm:pt modelId="{AF376183-B032-4FCF-B7EF-5D9D250AC06E}">
      <dgm:prSet custT="1">
        <dgm:style>
          <a:lnRef idx="0">
            <a:scrgbClr r="0" g="0" b="0"/>
          </a:lnRef>
          <a:fillRef idx="0">
            <a:scrgbClr r="0" g="0" b="0"/>
          </a:fillRef>
          <a:effectRef idx="0">
            <a:scrgbClr r="0" g="0" b="0"/>
          </a:effectRef>
          <a:fontRef idx="minor">
            <a:schemeClr val="lt1"/>
          </a:fontRef>
        </dgm:style>
      </dgm:prSet>
      <dgm:spPr>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w="57150">
          <a:solidFill>
            <a:schemeClr val="bg1"/>
          </a:solidFill>
        </a:ln>
      </dgm:spPr>
      <dgm:t>
        <a:bodyPr/>
        <a:lstStyle/>
        <a:p>
          <a:pPr>
            <a:buNone/>
          </a:pPr>
          <a:r>
            <a:rPr lang="hr-HR" sz="1400" noProof="0">
              <a:solidFill>
                <a:schemeClr val="bg1"/>
              </a:solidFill>
              <a:cs typeface="Times New Roman" panose="02020603050405020304" pitchFamily="18" charset="0"/>
            </a:rPr>
            <a:t>Povećani prihod od izvoza</a:t>
          </a:r>
          <a:endParaRPr lang="hr-HR" sz="1400" noProof="0">
            <a:solidFill>
              <a:schemeClr val="bg1"/>
            </a:solidFill>
          </a:endParaRPr>
        </a:p>
      </dgm:t>
    </dgm:pt>
    <dgm:pt modelId="{7244F631-5F3C-4555-B7BA-CA2355DBBC0E}" type="parTrans" cxnId="{2D32BD52-B32A-47FD-A082-E63705903B8A}">
      <dgm:prSet/>
      <dgm:spPr/>
      <dgm:t>
        <a:bodyPr/>
        <a:lstStyle/>
        <a:p>
          <a:endParaRPr lang="hr-HR"/>
        </a:p>
      </dgm:t>
    </dgm:pt>
    <dgm:pt modelId="{505F3FE1-D854-4666-86B6-49A2165752B0}" type="sibTrans" cxnId="{2D32BD52-B32A-47FD-A082-E63705903B8A}">
      <dgm:prSet/>
      <dgm:spPr/>
      <dgm:t>
        <a:bodyPr/>
        <a:lstStyle/>
        <a:p>
          <a:endParaRPr lang="hr-HR"/>
        </a:p>
      </dgm:t>
    </dgm:pt>
    <dgm:pt modelId="{1B25F3D1-0458-4984-A2E7-F74D0F13EDE1}">
      <dgm:prSet custT="1">
        <dgm:style>
          <a:lnRef idx="0">
            <a:scrgbClr r="0" g="0" b="0"/>
          </a:lnRef>
          <a:fillRef idx="0">
            <a:scrgbClr r="0" g="0" b="0"/>
          </a:fillRef>
          <a:effectRef idx="0">
            <a:scrgbClr r="0" g="0" b="0"/>
          </a:effectRef>
          <a:fontRef idx="minor">
            <a:schemeClr val="lt1"/>
          </a:fontRef>
        </dgm:style>
      </dgm:prSet>
      <dgm:spPr>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w="57150">
          <a:solidFill>
            <a:schemeClr val="bg1"/>
          </a:solidFill>
        </a:ln>
      </dgm:spPr>
      <dgm:t>
        <a:bodyPr/>
        <a:lstStyle/>
        <a:p>
          <a:r>
            <a:rPr lang="hr-HR" sz="1400" noProof="0">
              <a:solidFill>
                <a:schemeClr val="bg1"/>
              </a:solidFill>
              <a:cs typeface="Times New Roman" panose="02020603050405020304" pitchFamily="18" charset="0"/>
            </a:rPr>
            <a:t>Broj uvedenih inovacija procesa (u digitalizaciji ili zelenoj tranziciji)</a:t>
          </a:r>
          <a:endParaRPr lang="hr-HR" sz="1400" noProof="0">
            <a:solidFill>
              <a:schemeClr val="bg1"/>
            </a:solidFill>
          </a:endParaRPr>
        </a:p>
      </dgm:t>
    </dgm:pt>
    <dgm:pt modelId="{5237FEF9-CCEC-458C-8D09-5F846DEAD85D}" type="parTrans" cxnId="{350CFBAC-533B-4ECF-A941-E559EE75525C}">
      <dgm:prSet/>
      <dgm:spPr/>
      <dgm:t>
        <a:bodyPr/>
        <a:lstStyle/>
        <a:p>
          <a:endParaRPr lang="hr-HR"/>
        </a:p>
      </dgm:t>
    </dgm:pt>
    <dgm:pt modelId="{1CFACF94-9B37-4BDD-8209-59A944150182}" type="sibTrans" cxnId="{350CFBAC-533B-4ECF-A941-E559EE75525C}">
      <dgm:prSet/>
      <dgm:spPr/>
      <dgm:t>
        <a:bodyPr/>
        <a:lstStyle/>
        <a:p>
          <a:endParaRPr lang="hr-HR"/>
        </a:p>
      </dgm:t>
    </dgm:pt>
    <dgm:pt modelId="{09B4B7CC-FD36-4A80-94B8-2D1994F74512}">
      <dgm:prSet custT="1"/>
      <dgm:spPr/>
      <dgm:t>
        <a:bodyPr/>
        <a:lstStyle/>
        <a:p>
          <a:r>
            <a:rPr lang="hr-HR" sz="1400" noProof="0"/>
            <a:t>Broj novih proizvoda i/ili usluga ostvarenih projektom u </a:t>
          </a:r>
          <a:r>
            <a:rPr lang="hr-HR" sz="1400" noProof="0" err="1"/>
            <a:t>S3</a:t>
          </a:r>
          <a:r>
            <a:rPr lang="hr-HR" sz="1400" noProof="0"/>
            <a:t> područjima</a:t>
          </a:r>
        </a:p>
      </dgm:t>
    </dgm:pt>
    <dgm:pt modelId="{3DA32D16-D31D-4166-A7C6-DF45B0CA065E}" type="parTrans" cxnId="{54B47F9F-6511-4187-9117-19DAB9275E0B}">
      <dgm:prSet/>
      <dgm:spPr/>
      <dgm:t>
        <a:bodyPr/>
        <a:lstStyle/>
        <a:p>
          <a:endParaRPr lang="en-US"/>
        </a:p>
      </dgm:t>
    </dgm:pt>
    <dgm:pt modelId="{1A140B5D-A572-43B0-B2A7-1BDD8DB1130D}" type="sibTrans" cxnId="{54B47F9F-6511-4187-9117-19DAB9275E0B}">
      <dgm:prSet/>
      <dgm:spPr/>
      <dgm:t>
        <a:bodyPr/>
        <a:lstStyle/>
        <a:p>
          <a:endParaRPr lang="en-US"/>
        </a:p>
      </dgm:t>
    </dgm:pt>
    <dgm:pt modelId="{3D8F0A0B-5EEB-45D8-8791-5D64BEC8B2B4}" type="pres">
      <dgm:prSet presAssocID="{24CF7162-4171-41FE-A436-98ABBE831437}" presName="Name0" presStyleCnt="0">
        <dgm:presLayoutVars>
          <dgm:dir/>
          <dgm:resizeHandles val="exact"/>
        </dgm:presLayoutVars>
      </dgm:prSet>
      <dgm:spPr/>
    </dgm:pt>
    <dgm:pt modelId="{1F343587-7B70-45FC-BD46-2FF7EDA5A14A}" type="pres">
      <dgm:prSet presAssocID="{37D92B4A-A6D1-4BA2-8EF5-277ABB79401C}" presName="node" presStyleLbl="node1" presStyleIdx="0" presStyleCnt="9">
        <dgm:presLayoutVars>
          <dgm:bulletEnabled val="1"/>
        </dgm:presLayoutVars>
      </dgm:prSet>
      <dgm:spPr/>
    </dgm:pt>
    <dgm:pt modelId="{0732AD04-1DEB-403B-9974-F916AA3CE57D}" type="pres">
      <dgm:prSet presAssocID="{47929F81-527F-46DE-9164-8C86BCB8F1AF}" presName="sibTrans" presStyleLbl="sibTrans1D1" presStyleIdx="0" presStyleCnt="8"/>
      <dgm:spPr/>
    </dgm:pt>
    <dgm:pt modelId="{7839D3F1-A903-4686-95C0-7AA4937BE922}" type="pres">
      <dgm:prSet presAssocID="{47929F81-527F-46DE-9164-8C86BCB8F1AF}" presName="connectorText" presStyleLbl="sibTrans1D1" presStyleIdx="0" presStyleCnt="8"/>
      <dgm:spPr/>
    </dgm:pt>
    <dgm:pt modelId="{5EFC92ED-C4C9-4BB2-BAC3-307BD2BFEE64}" type="pres">
      <dgm:prSet presAssocID="{5B8A5729-76F2-4C3E-AAD0-CED15278A1B5}" presName="node" presStyleLbl="node1" presStyleIdx="1" presStyleCnt="9">
        <dgm:presLayoutVars>
          <dgm:bulletEnabled val="1"/>
        </dgm:presLayoutVars>
      </dgm:prSet>
      <dgm:spPr/>
    </dgm:pt>
    <dgm:pt modelId="{9255F25A-A01A-45CB-BD54-9A2EC43BE3E4}" type="pres">
      <dgm:prSet presAssocID="{B88EB7FF-59CA-4FDE-977B-9F95A7B4959B}" presName="sibTrans" presStyleLbl="sibTrans1D1" presStyleIdx="1" presStyleCnt="8"/>
      <dgm:spPr/>
    </dgm:pt>
    <dgm:pt modelId="{EE1934F5-F93D-43A3-A948-AFCDA277CC50}" type="pres">
      <dgm:prSet presAssocID="{B88EB7FF-59CA-4FDE-977B-9F95A7B4959B}" presName="connectorText" presStyleLbl="sibTrans1D1" presStyleIdx="1" presStyleCnt="8"/>
      <dgm:spPr/>
    </dgm:pt>
    <dgm:pt modelId="{0A81EE34-11FB-4BE3-BA8D-FE5B9B45003D}" type="pres">
      <dgm:prSet presAssocID="{51DE6F7B-73E3-4FC1-B6EB-0FAE7E7068C0}" presName="node" presStyleLbl="node1" presStyleIdx="2" presStyleCnt="9">
        <dgm:presLayoutVars>
          <dgm:bulletEnabled val="1"/>
        </dgm:presLayoutVars>
      </dgm:prSet>
      <dgm:spPr/>
    </dgm:pt>
    <dgm:pt modelId="{9C1E7148-9C4B-4F06-9632-6FD1752A689D}" type="pres">
      <dgm:prSet presAssocID="{C2E6FC90-7F74-4F33-A0D4-8975774449D9}" presName="sibTrans" presStyleLbl="sibTrans1D1" presStyleIdx="2" presStyleCnt="8"/>
      <dgm:spPr/>
    </dgm:pt>
    <dgm:pt modelId="{F63AD772-E737-4CB5-BE57-41CA313595C5}" type="pres">
      <dgm:prSet presAssocID="{C2E6FC90-7F74-4F33-A0D4-8975774449D9}" presName="connectorText" presStyleLbl="sibTrans1D1" presStyleIdx="2" presStyleCnt="8"/>
      <dgm:spPr/>
    </dgm:pt>
    <dgm:pt modelId="{93814F06-DE7F-49FE-8909-99CCA1E3FDC0}" type="pres">
      <dgm:prSet presAssocID="{496E445A-8D02-401A-BBD4-AF3396AFB02D}" presName="node" presStyleLbl="node1" presStyleIdx="3" presStyleCnt="9">
        <dgm:presLayoutVars>
          <dgm:bulletEnabled val="1"/>
        </dgm:presLayoutVars>
      </dgm:prSet>
      <dgm:spPr/>
    </dgm:pt>
    <dgm:pt modelId="{1483756F-C64C-48BF-831A-A1F89F48654D}" type="pres">
      <dgm:prSet presAssocID="{3223DE2C-DBD9-481C-BADA-4BD733840037}" presName="sibTrans" presStyleLbl="sibTrans1D1" presStyleIdx="3" presStyleCnt="8"/>
      <dgm:spPr/>
    </dgm:pt>
    <dgm:pt modelId="{26AF3637-BB4D-4569-9A0D-26DCACD0DF5D}" type="pres">
      <dgm:prSet presAssocID="{3223DE2C-DBD9-481C-BADA-4BD733840037}" presName="connectorText" presStyleLbl="sibTrans1D1" presStyleIdx="3" presStyleCnt="8"/>
      <dgm:spPr/>
    </dgm:pt>
    <dgm:pt modelId="{0A2855D0-E436-469D-B416-B8E406A02220}" type="pres">
      <dgm:prSet presAssocID="{6E931037-AE10-4678-8187-D1CFB1B4BCFC}" presName="node" presStyleLbl="node1" presStyleIdx="4" presStyleCnt="9" custLinFactNeighborX="-1293">
        <dgm:presLayoutVars>
          <dgm:bulletEnabled val="1"/>
        </dgm:presLayoutVars>
      </dgm:prSet>
      <dgm:spPr/>
    </dgm:pt>
    <dgm:pt modelId="{428BC064-1038-498B-BE88-8A7CF5D92361}" type="pres">
      <dgm:prSet presAssocID="{F3103C35-F42A-494D-9091-6CCCBC35D480}" presName="sibTrans" presStyleLbl="sibTrans1D1" presStyleIdx="4" presStyleCnt="8"/>
      <dgm:spPr/>
    </dgm:pt>
    <dgm:pt modelId="{01CC109B-81D9-456B-BD1A-58129EE27C5F}" type="pres">
      <dgm:prSet presAssocID="{F3103C35-F42A-494D-9091-6CCCBC35D480}" presName="connectorText" presStyleLbl="sibTrans1D1" presStyleIdx="4" presStyleCnt="8"/>
      <dgm:spPr/>
    </dgm:pt>
    <dgm:pt modelId="{DA918884-D561-4A7A-85B4-5DF8D8BD59B1}" type="pres">
      <dgm:prSet presAssocID="{09B4B7CC-FD36-4A80-94B8-2D1994F74512}" presName="node" presStyleLbl="node1" presStyleIdx="5" presStyleCnt="9" custLinFactNeighborX="-1994" custLinFactNeighborY="5">
        <dgm:presLayoutVars>
          <dgm:bulletEnabled val="1"/>
        </dgm:presLayoutVars>
      </dgm:prSet>
      <dgm:spPr/>
    </dgm:pt>
    <dgm:pt modelId="{2729419B-E95F-4089-B5B7-6592BB84F166}" type="pres">
      <dgm:prSet presAssocID="{1A140B5D-A572-43B0-B2A7-1BDD8DB1130D}" presName="sibTrans" presStyleLbl="sibTrans1D1" presStyleIdx="5" presStyleCnt="8"/>
      <dgm:spPr/>
    </dgm:pt>
    <dgm:pt modelId="{49172E35-B6D8-487B-85F3-454D089801B3}" type="pres">
      <dgm:prSet presAssocID="{1A140B5D-A572-43B0-B2A7-1BDD8DB1130D}" presName="connectorText" presStyleLbl="sibTrans1D1" presStyleIdx="5" presStyleCnt="8"/>
      <dgm:spPr/>
    </dgm:pt>
    <dgm:pt modelId="{F9082505-31AD-42B4-8487-1C3F1F36CA1B}" type="pres">
      <dgm:prSet presAssocID="{AA3B7700-A9D4-4D68-AB27-E3C2D02C7640}" presName="node" presStyleLbl="node1" presStyleIdx="6" presStyleCnt="9">
        <dgm:presLayoutVars>
          <dgm:bulletEnabled val="1"/>
        </dgm:presLayoutVars>
      </dgm:prSet>
      <dgm:spPr/>
    </dgm:pt>
    <dgm:pt modelId="{A3B002E4-A527-4C54-BA4D-C360B8F2D400}" type="pres">
      <dgm:prSet presAssocID="{CCD76440-4E2D-49D3-9D09-2A894D43A9B6}" presName="sibTrans" presStyleLbl="sibTrans1D1" presStyleIdx="6" presStyleCnt="8"/>
      <dgm:spPr/>
    </dgm:pt>
    <dgm:pt modelId="{5A41A2ED-3EDD-4D7E-95CE-68C70BE0ACA5}" type="pres">
      <dgm:prSet presAssocID="{CCD76440-4E2D-49D3-9D09-2A894D43A9B6}" presName="connectorText" presStyleLbl="sibTrans1D1" presStyleIdx="6" presStyleCnt="8"/>
      <dgm:spPr/>
    </dgm:pt>
    <dgm:pt modelId="{1F3ECD1B-B861-4D21-85DB-71E8F612AABD}" type="pres">
      <dgm:prSet presAssocID="{AF376183-B032-4FCF-B7EF-5D9D250AC06E}" presName="node" presStyleLbl="node1" presStyleIdx="7" presStyleCnt="9">
        <dgm:presLayoutVars>
          <dgm:bulletEnabled val="1"/>
        </dgm:presLayoutVars>
      </dgm:prSet>
      <dgm:spPr/>
    </dgm:pt>
    <dgm:pt modelId="{43F707C9-239C-4F5F-BCFF-5DB669C5E579}" type="pres">
      <dgm:prSet presAssocID="{505F3FE1-D854-4666-86B6-49A2165752B0}" presName="sibTrans" presStyleLbl="sibTrans1D1" presStyleIdx="7" presStyleCnt="8"/>
      <dgm:spPr/>
    </dgm:pt>
    <dgm:pt modelId="{8D07912E-E8AA-464A-A349-7034251AAA0B}" type="pres">
      <dgm:prSet presAssocID="{505F3FE1-D854-4666-86B6-49A2165752B0}" presName="connectorText" presStyleLbl="sibTrans1D1" presStyleIdx="7" presStyleCnt="8"/>
      <dgm:spPr/>
    </dgm:pt>
    <dgm:pt modelId="{00DE75AA-1F11-4718-A335-C64D027EE82E}" type="pres">
      <dgm:prSet presAssocID="{1B25F3D1-0458-4984-A2E7-F74D0F13EDE1}" presName="node" presStyleLbl="node1" presStyleIdx="8" presStyleCnt="9" custLinFactNeighborX="20852" custLinFactNeighborY="163">
        <dgm:presLayoutVars>
          <dgm:bulletEnabled val="1"/>
        </dgm:presLayoutVars>
      </dgm:prSet>
      <dgm:spPr/>
    </dgm:pt>
  </dgm:ptLst>
  <dgm:cxnLst>
    <dgm:cxn modelId="{EA31E70B-3BA3-4227-87A4-3F8CB851D5EF}" type="presOf" srcId="{1A140B5D-A572-43B0-B2A7-1BDD8DB1130D}" destId="{2729419B-E95F-4089-B5B7-6592BB84F166}" srcOrd="0" destOrd="0" presId="urn:microsoft.com/office/officeart/2016/7/layout/RepeatingBendingProcessNew"/>
    <dgm:cxn modelId="{05072717-781F-4BA9-B922-26F500378F83}" srcId="{24CF7162-4171-41FE-A436-98ABBE831437}" destId="{6E931037-AE10-4678-8187-D1CFB1B4BCFC}" srcOrd="4" destOrd="0" parTransId="{9C33E7D4-C1FB-45EC-93F8-F7E9BF45E427}" sibTransId="{F3103C35-F42A-494D-9091-6CCCBC35D480}"/>
    <dgm:cxn modelId="{5B88E31E-44AB-4319-8003-3EE0F1CA35FC}" type="presOf" srcId="{F3103C35-F42A-494D-9091-6CCCBC35D480}" destId="{428BC064-1038-498B-BE88-8A7CF5D92361}" srcOrd="0" destOrd="0" presId="urn:microsoft.com/office/officeart/2016/7/layout/RepeatingBendingProcessNew"/>
    <dgm:cxn modelId="{4A17661F-0C63-4F67-B133-B7E14900F1AC}" type="presOf" srcId="{C2E6FC90-7F74-4F33-A0D4-8975774449D9}" destId="{9C1E7148-9C4B-4F06-9632-6FD1752A689D}" srcOrd="0" destOrd="0" presId="urn:microsoft.com/office/officeart/2016/7/layout/RepeatingBendingProcessNew"/>
    <dgm:cxn modelId="{24AEDC21-508D-43BC-88CC-19E6C8788BC5}" srcId="{24CF7162-4171-41FE-A436-98ABBE831437}" destId="{37D92B4A-A6D1-4BA2-8EF5-277ABB79401C}" srcOrd="0" destOrd="0" parTransId="{02E34065-3978-47FB-8BAD-431EAAEC488C}" sibTransId="{47929F81-527F-46DE-9164-8C86BCB8F1AF}"/>
    <dgm:cxn modelId="{060F4F24-1A7E-4EEE-80DA-3FD5C5A3DDB7}" srcId="{24CF7162-4171-41FE-A436-98ABBE831437}" destId="{AA3B7700-A9D4-4D68-AB27-E3C2D02C7640}" srcOrd="6" destOrd="0" parTransId="{0783059D-D8F4-4C4A-A8A6-572F5C14E79B}" sibTransId="{CCD76440-4E2D-49D3-9D09-2A894D43A9B6}"/>
    <dgm:cxn modelId="{CA0E2B2C-08D5-4E05-AF58-D3FB329E625A}" type="presOf" srcId="{6E931037-AE10-4678-8187-D1CFB1B4BCFC}" destId="{0A2855D0-E436-469D-B416-B8E406A02220}" srcOrd="0" destOrd="0" presId="urn:microsoft.com/office/officeart/2016/7/layout/RepeatingBendingProcessNew"/>
    <dgm:cxn modelId="{AB4FD12C-218E-4D45-AE68-DA8152145FC5}" type="presOf" srcId="{AA3B7700-A9D4-4D68-AB27-E3C2D02C7640}" destId="{F9082505-31AD-42B4-8487-1C3F1F36CA1B}" srcOrd="0" destOrd="0" presId="urn:microsoft.com/office/officeart/2016/7/layout/RepeatingBendingProcessNew"/>
    <dgm:cxn modelId="{2C0CAB3E-6CA2-4A75-9A0A-8CB59D722868}" type="presOf" srcId="{1B25F3D1-0458-4984-A2E7-F74D0F13EDE1}" destId="{00DE75AA-1F11-4718-A335-C64D027EE82E}" srcOrd="0" destOrd="0" presId="urn:microsoft.com/office/officeart/2016/7/layout/RepeatingBendingProcessNew"/>
    <dgm:cxn modelId="{D4824A3F-2779-4EE4-A1F8-87C25709805B}" type="presOf" srcId="{B88EB7FF-59CA-4FDE-977B-9F95A7B4959B}" destId="{EE1934F5-F93D-43A3-A948-AFCDA277CC50}" srcOrd="1" destOrd="0" presId="urn:microsoft.com/office/officeart/2016/7/layout/RepeatingBendingProcessNew"/>
    <dgm:cxn modelId="{C476C260-4654-4DF6-B464-9927D77F19F9}" type="presOf" srcId="{505F3FE1-D854-4666-86B6-49A2165752B0}" destId="{8D07912E-E8AA-464A-A349-7034251AAA0B}" srcOrd="1" destOrd="0" presId="urn:microsoft.com/office/officeart/2016/7/layout/RepeatingBendingProcessNew"/>
    <dgm:cxn modelId="{D4FC8C49-B117-46EA-B191-38646B0895BF}" type="presOf" srcId="{1A140B5D-A572-43B0-B2A7-1BDD8DB1130D}" destId="{49172E35-B6D8-487B-85F3-454D089801B3}" srcOrd="1" destOrd="0" presId="urn:microsoft.com/office/officeart/2016/7/layout/RepeatingBendingProcessNew"/>
    <dgm:cxn modelId="{F02AF34B-F577-43D5-B101-33DE4FC77BF7}" type="presOf" srcId="{24CF7162-4171-41FE-A436-98ABBE831437}" destId="{3D8F0A0B-5EEB-45D8-8791-5D64BEC8B2B4}" srcOrd="0" destOrd="0" presId="urn:microsoft.com/office/officeart/2016/7/layout/RepeatingBendingProcessNew"/>
    <dgm:cxn modelId="{AE7E4850-1188-45F7-BD33-F9691463E081}" type="presOf" srcId="{496E445A-8D02-401A-BBD4-AF3396AFB02D}" destId="{93814F06-DE7F-49FE-8909-99CCA1E3FDC0}" srcOrd="0" destOrd="0" presId="urn:microsoft.com/office/officeart/2016/7/layout/RepeatingBendingProcessNew"/>
    <dgm:cxn modelId="{0F0E6E52-D698-41F3-8CDB-18F71F3040A5}" type="presOf" srcId="{5B8A5729-76F2-4C3E-AAD0-CED15278A1B5}" destId="{5EFC92ED-C4C9-4BB2-BAC3-307BD2BFEE64}" srcOrd="0" destOrd="0" presId="urn:microsoft.com/office/officeart/2016/7/layout/RepeatingBendingProcessNew"/>
    <dgm:cxn modelId="{2D32BD52-B32A-47FD-A082-E63705903B8A}" srcId="{24CF7162-4171-41FE-A436-98ABBE831437}" destId="{AF376183-B032-4FCF-B7EF-5D9D250AC06E}" srcOrd="7" destOrd="0" parTransId="{7244F631-5F3C-4555-B7BA-CA2355DBBC0E}" sibTransId="{505F3FE1-D854-4666-86B6-49A2165752B0}"/>
    <dgm:cxn modelId="{F9508655-A888-4517-B990-0BA547BEBEA1}" type="presOf" srcId="{CCD76440-4E2D-49D3-9D09-2A894D43A9B6}" destId="{5A41A2ED-3EDD-4D7E-95CE-68C70BE0ACA5}" srcOrd="1" destOrd="0" presId="urn:microsoft.com/office/officeart/2016/7/layout/RepeatingBendingProcessNew"/>
    <dgm:cxn modelId="{F27DE686-2853-400E-AF3D-564C7E264327}" type="presOf" srcId="{505F3FE1-D854-4666-86B6-49A2165752B0}" destId="{43F707C9-239C-4F5F-BCFF-5DB669C5E579}" srcOrd="0" destOrd="0" presId="urn:microsoft.com/office/officeart/2016/7/layout/RepeatingBendingProcessNew"/>
    <dgm:cxn modelId="{3486B489-7ED9-4F3B-82F2-B68963B66A37}" type="presOf" srcId="{AF376183-B032-4FCF-B7EF-5D9D250AC06E}" destId="{1F3ECD1B-B861-4D21-85DB-71E8F612AABD}" srcOrd="0" destOrd="0" presId="urn:microsoft.com/office/officeart/2016/7/layout/RepeatingBendingProcessNew"/>
    <dgm:cxn modelId="{40FB0492-4B7E-4363-84E9-2842A6E37E93}" type="presOf" srcId="{C2E6FC90-7F74-4F33-A0D4-8975774449D9}" destId="{F63AD772-E737-4CB5-BE57-41CA313595C5}" srcOrd="1" destOrd="0" presId="urn:microsoft.com/office/officeart/2016/7/layout/RepeatingBendingProcessNew"/>
    <dgm:cxn modelId="{79C78792-4AA1-4669-A907-5373268E1346}" type="presOf" srcId="{3223DE2C-DBD9-481C-BADA-4BD733840037}" destId="{1483756F-C64C-48BF-831A-A1F89F48654D}" srcOrd="0" destOrd="0" presId="urn:microsoft.com/office/officeart/2016/7/layout/RepeatingBendingProcessNew"/>
    <dgm:cxn modelId="{54B47F9F-6511-4187-9117-19DAB9275E0B}" srcId="{24CF7162-4171-41FE-A436-98ABBE831437}" destId="{09B4B7CC-FD36-4A80-94B8-2D1994F74512}" srcOrd="5" destOrd="0" parTransId="{3DA32D16-D31D-4166-A7C6-DF45B0CA065E}" sibTransId="{1A140B5D-A572-43B0-B2A7-1BDD8DB1130D}"/>
    <dgm:cxn modelId="{05AE6EA4-4B99-411F-B73F-45DD2E288F4F}" type="presOf" srcId="{B88EB7FF-59CA-4FDE-977B-9F95A7B4959B}" destId="{9255F25A-A01A-45CB-BD54-9A2EC43BE3E4}" srcOrd="0" destOrd="0" presId="urn:microsoft.com/office/officeart/2016/7/layout/RepeatingBendingProcessNew"/>
    <dgm:cxn modelId="{350CFBAC-533B-4ECF-A941-E559EE75525C}" srcId="{24CF7162-4171-41FE-A436-98ABBE831437}" destId="{1B25F3D1-0458-4984-A2E7-F74D0F13EDE1}" srcOrd="8" destOrd="0" parTransId="{5237FEF9-CCEC-458C-8D09-5F846DEAD85D}" sibTransId="{1CFACF94-9B37-4BDD-8209-59A944150182}"/>
    <dgm:cxn modelId="{DDD1FFAD-8952-48BA-BF12-AD94AEDE7E33}" type="presOf" srcId="{CCD76440-4E2D-49D3-9D09-2A894D43A9B6}" destId="{A3B002E4-A527-4C54-BA4D-C360B8F2D400}" srcOrd="0" destOrd="0" presId="urn:microsoft.com/office/officeart/2016/7/layout/RepeatingBendingProcessNew"/>
    <dgm:cxn modelId="{1193FEB0-4AA6-484C-8097-1ADCF59577F6}" type="presOf" srcId="{F3103C35-F42A-494D-9091-6CCCBC35D480}" destId="{01CC109B-81D9-456B-BD1A-58129EE27C5F}" srcOrd="1" destOrd="0" presId="urn:microsoft.com/office/officeart/2016/7/layout/RepeatingBendingProcessNew"/>
    <dgm:cxn modelId="{6112AFB8-D066-4FDF-9235-DCB904474A53}" type="presOf" srcId="{37D92B4A-A6D1-4BA2-8EF5-277ABB79401C}" destId="{1F343587-7B70-45FC-BD46-2FF7EDA5A14A}" srcOrd="0" destOrd="0" presId="urn:microsoft.com/office/officeart/2016/7/layout/RepeatingBendingProcessNew"/>
    <dgm:cxn modelId="{C864AEC3-82A6-421F-846A-81C3C7009756}" type="presOf" srcId="{47929F81-527F-46DE-9164-8C86BCB8F1AF}" destId="{7839D3F1-A903-4686-95C0-7AA4937BE922}" srcOrd="1" destOrd="0" presId="urn:microsoft.com/office/officeart/2016/7/layout/RepeatingBendingProcessNew"/>
    <dgm:cxn modelId="{4A966ED7-2799-4F80-9A2F-539715EF54F4}" type="presOf" srcId="{3223DE2C-DBD9-481C-BADA-4BD733840037}" destId="{26AF3637-BB4D-4569-9A0D-26DCACD0DF5D}" srcOrd="1" destOrd="0" presId="urn:microsoft.com/office/officeart/2016/7/layout/RepeatingBendingProcessNew"/>
    <dgm:cxn modelId="{56D0E6DC-5821-410B-B824-F0FDBC30C9CA}" type="presOf" srcId="{47929F81-527F-46DE-9164-8C86BCB8F1AF}" destId="{0732AD04-1DEB-403B-9974-F916AA3CE57D}" srcOrd="0" destOrd="0" presId="urn:microsoft.com/office/officeart/2016/7/layout/RepeatingBendingProcessNew"/>
    <dgm:cxn modelId="{605AF7E1-49B7-4793-87E2-2341890830D8}" srcId="{24CF7162-4171-41FE-A436-98ABBE831437}" destId="{51DE6F7B-73E3-4FC1-B6EB-0FAE7E7068C0}" srcOrd="2" destOrd="0" parTransId="{09438114-337C-401B-A59D-1285939D0E26}" sibTransId="{C2E6FC90-7F74-4F33-A0D4-8975774449D9}"/>
    <dgm:cxn modelId="{C04115F3-BBFB-4133-BA7A-5553DE49FA6C}" srcId="{24CF7162-4171-41FE-A436-98ABBE831437}" destId="{496E445A-8D02-401A-BBD4-AF3396AFB02D}" srcOrd="3" destOrd="0" parTransId="{AE077A2F-D1DC-4AEF-99B1-36AB40831216}" sibTransId="{3223DE2C-DBD9-481C-BADA-4BD733840037}"/>
    <dgm:cxn modelId="{61E83FF4-D477-4D02-AF81-6D02E1F04C04}" srcId="{24CF7162-4171-41FE-A436-98ABBE831437}" destId="{5B8A5729-76F2-4C3E-AAD0-CED15278A1B5}" srcOrd="1" destOrd="0" parTransId="{1296869A-EB12-4BA7-90A8-A4B7C8AF2A62}" sibTransId="{B88EB7FF-59CA-4FDE-977B-9F95A7B4959B}"/>
    <dgm:cxn modelId="{5EDA35FE-7F45-47D9-8EB4-98B403C5BDEF}" type="presOf" srcId="{51DE6F7B-73E3-4FC1-B6EB-0FAE7E7068C0}" destId="{0A81EE34-11FB-4BE3-BA8D-FE5B9B45003D}" srcOrd="0" destOrd="0" presId="urn:microsoft.com/office/officeart/2016/7/layout/RepeatingBendingProcessNew"/>
    <dgm:cxn modelId="{83A5F9FE-5BC1-4A49-B5BA-16A95D4FCE7E}" type="presOf" srcId="{09B4B7CC-FD36-4A80-94B8-2D1994F74512}" destId="{DA918884-D561-4A7A-85B4-5DF8D8BD59B1}" srcOrd="0" destOrd="0" presId="urn:microsoft.com/office/officeart/2016/7/layout/RepeatingBendingProcessNew"/>
    <dgm:cxn modelId="{55B46FE1-95FA-485C-AAD7-C811148E5196}" type="presParOf" srcId="{3D8F0A0B-5EEB-45D8-8791-5D64BEC8B2B4}" destId="{1F343587-7B70-45FC-BD46-2FF7EDA5A14A}" srcOrd="0" destOrd="0" presId="urn:microsoft.com/office/officeart/2016/7/layout/RepeatingBendingProcessNew"/>
    <dgm:cxn modelId="{3AD241D6-2061-4392-8519-BEE33E4AA30B}" type="presParOf" srcId="{3D8F0A0B-5EEB-45D8-8791-5D64BEC8B2B4}" destId="{0732AD04-1DEB-403B-9974-F916AA3CE57D}" srcOrd="1" destOrd="0" presId="urn:microsoft.com/office/officeart/2016/7/layout/RepeatingBendingProcessNew"/>
    <dgm:cxn modelId="{8326CC4A-471B-410C-8314-E62C4D9D3F5E}" type="presParOf" srcId="{0732AD04-1DEB-403B-9974-F916AA3CE57D}" destId="{7839D3F1-A903-4686-95C0-7AA4937BE922}" srcOrd="0" destOrd="0" presId="urn:microsoft.com/office/officeart/2016/7/layout/RepeatingBendingProcessNew"/>
    <dgm:cxn modelId="{52F80149-8348-4B3B-9416-84FD86F74DD3}" type="presParOf" srcId="{3D8F0A0B-5EEB-45D8-8791-5D64BEC8B2B4}" destId="{5EFC92ED-C4C9-4BB2-BAC3-307BD2BFEE64}" srcOrd="2" destOrd="0" presId="urn:microsoft.com/office/officeart/2016/7/layout/RepeatingBendingProcessNew"/>
    <dgm:cxn modelId="{E805B7B6-8A48-4174-98F5-25A067CE033D}" type="presParOf" srcId="{3D8F0A0B-5EEB-45D8-8791-5D64BEC8B2B4}" destId="{9255F25A-A01A-45CB-BD54-9A2EC43BE3E4}" srcOrd="3" destOrd="0" presId="urn:microsoft.com/office/officeart/2016/7/layout/RepeatingBendingProcessNew"/>
    <dgm:cxn modelId="{7E65CB63-81B2-4A3B-979A-BBCE635AB206}" type="presParOf" srcId="{9255F25A-A01A-45CB-BD54-9A2EC43BE3E4}" destId="{EE1934F5-F93D-43A3-A948-AFCDA277CC50}" srcOrd="0" destOrd="0" presId="urn:microsoft.com/office/officeart/2016/7/layout/RepeatingBendingProcessNew"/>
    <dgm:cxn modelId="{5F5AE3E8-F205-4F64-8CDD-6B83000367DD}" type="presParOf" srcId="{3D8F0A0B-5EEB-45D8-8791-5D64BEC8B2B4}" destId="{0A81EE34-11FB-4BE3-BA8D-FE5B9B45003D}" srcOrd="4" destOrd="0" presId="urn:microsoft.com/office/officeart/2016/7/layout/RepeatingBendingProcessNew"/>
    <dgm:cxn modelId="{36042948-3109-4871-8C72-487C28E16D50}" type="presParOf" srcId="{3D8F0A0B-5EEB-45D8-8791-5D64BEC8B2B4}" destId="{9C1E7148-9C4B-4F06-9632-6FD1752A689D}" srcOrd="5" destOrd="0" presId="urn:microsoft.com/office/officeart/2016/7/layout/RepeatingBendingProcessNew"/>
    <dgm:cxn modelId="{795DC09E-E722-4DE2-B155-4BDFCD41E1A6}" type="presParOf" srcId="{9C1E7148-9C4B-4F06-9632-6FD1752A689D}" destId="{F63AD772-E737-4CB5-BE57-41CA313595C5}" srcOrd="0" destOrd="0" presId="urn:microsoft.com/office/officeart/2016/7/layout/RepeatingBendingProcessNew"/>
    <dgm:cxn modelId="{A726A284-DD98-48DA-A4A6-3E0DC020C48A}" type="presParOf" srcId="{3D8F0A0B-5EEB-45D8-8791-5D64BEC8B2B4}" destId="{93814F06-DE7F-49FE-8909-99CCA1E3FDC0}" srcOrd="6" destOrd="0" presId="urn:microsoft.com/office/officeart/2016/7/layout/RepeatingBendingProcessNew"/>
    <dgm:cxn modelId="{C1AFFCF3-D8DE-41A3-B292-8E6A535E3B98}" type="presParOf" srcId="{3D8F0A0B-5EEB-45D8-8791-5D64BEC8B2B4}" destId="{1483756F-C64C-48BF-831A-A1F89F48654D}" srcOrd="7" destOrd="0" presId="urn:microsoft.com/office/officeart/2016/7/layout/RepeatingBendingProcessNew"/>
    <dgm:cxn modelId="{6B76A5B1-056E-4D62-AFCC-0EE29A133AB6}" type="presParOf" srcId="{1483756F-C64C-48BF-831A-A1F89F48654D}" destId="{26AF3637-BB4D-4569-9A0D-26DCACD0DF5D}" srcOrd="0" destOrd="0" presId="urn:microsoft.com/office/officeart/2016/7/layout/RepeatingBendingProcessNew"/>
    <dgm:cxn modelId="{5C01D0D2-DCCD-4119-905E-5D8DAF56EA83}" type="presParOf" srcId="{3D8F0A0B-5EEB-45D8-8791-5D64BEC8B2B4}" destId="{0A2855D0-E436-469D-B416-B8E406A02220}" srcOrd="8" destOrd="0" presId="urn:microsoft.com/office/officeart/2016/7/layout/RepeatingBendingProcessNew"/>
    <dgm:cxn modelId="{64FF3D8D-0646-41AE-A708-5D9CF3D793E5}" type="presParOf" srcId="{3D8F0A0B-5EEB-45D8-8791-5D64BEC8B2B4}" destId="{428BC064-1038-498B-BE88-8A7CF5D92361}" srcOrd="9" destOrd="0" presId="urn:microsoft.com/office/officeart/2016/7/layout/RepeatingBendingProcessNew"/>
    <dgm:cxn modelId="{F1266B0C-EEE9-4747-B66C-2287BF0C1D87}" type="presParOf" srcId="{428BC064-1038-498B-BE88-8A7CF5D92361}" destId="{01CC109B-81D9-456B-BD1A-58129EE27C5F}" srcOrd="0" destOrd="0" presId="urn:microsoft.com/office/officeart/2016/7/layout/RepeatingBendingProcessNew"/>
    <dgm:cxn modelId="{50EA3A97-DF37-4ABE-B3EC-43410D61F9E5}" type="presParOf" srcId="{3D8F0A0B-5EEB-45D8-8791-5D64BEC8B2B4}" destId="{DA918884-D561-4A7A-85B4-5DF8D8BD59B1}" srcOrd="10" destOrd="0" presId="urn:microsoft.com/office/officeart/2016/7/layout/RepeatingBendingProcessNew"/>
    <dgm:cxn modelId="{3E4B3A27-D1BD-4244-9714-2AAE5036D1AE}" type="presParOf" srcId="{3D8F0A0B-5EEB-45D8-8791-5D64BEC8B2B4}" destId="{2729419B-E95F-4089-B5B7-6592BB84F166}" srcOrd="11" destOrd="0" presId="urn:microsoft.com/office/officeart/2016/7/layout/RepeatingBendingProcessNew"/>
    <dgm:cxn modelId="{F87D3DFA-A518-4502-BFFD-B507519E405D}" type="presParOf" srcId="{2729419B-E95F-4089-B5B7-6592BB84F166}" destId="{49172E35-B6D8-487B-85F3-454D089801B3}" srcOrd="0" destOrd="0" presId="urn:microsoft.com/office/officeart/2016/7/layout/RepeatingBendingProcessNew"/>
    <dgm:cxn modelId="{A6F9A64A-5888-45C0-B1A8-DF3E8F9EDE47}" type="presParOf" srcId="{3D8F0A0B-5EEB-45D8-8791-5D64BEC8B2B4}" destId="{F9082505-31AD-42B4-8487-1C3F1F36CA1B}" srcOrd="12" destOrd="0" presId="urn:microsoft.com/office/officeart/2016/7/layout/RepeatingBendingProcessNew"/>
    <dgm:cxn modelId="{7F46D0CE-DF18-4515-8E7A-85C75DCD3117}" type="presParOf" srcId="{3D8F0A0B-5EEB-45D8-8791-5D64BEC8B2B4}" destId="{A3B002E4-A527-4C54-BA4D-C360B8F2D400}" srcOrd="13" destOrd="0" presId="urn:microsoft.com/office/officeart/2016/7/layout/RepeatingBendingProcessNew"/>
    <dgm:cxn modelId="{D74AA9AE-F76F-4893-8C53-7CCD1D6D7B1C}" type="presParOf" srcId="{A3B002E4-A527-4C54-BA4D-C360B8F2D400}" destId="{5A41A2ED-3EDD-4D7E-95CE-68C70BE0ACA5}" srcOrd="0" destOrd="0" presId="urn:microsoft.com/office/officeart/2016/7/layout/RepeatingBendingProcessNew"/>
    <dgm:cxn modelId="{F9EF0DA5-8F16-41F6-AF83-BED3046FEF30}" type="presParOf" srcId="{3D8F0A0B-5EEB-45D8-8791-5D64BEC8B2B4}" destId="{1F3ECD1B-B861-4D21-85DB-71E8F612AABD}" srcOrd="14" destOrd="0" presId="urn:microsoft.com/office/officeart/2016/7/layout/RepeatingBendingProcessNew"/>
    <dgm:cxn modelId="{3646F82C-661C-4864-9E15-549BE21BFA2F}" type="presParOf" srcId="{3D8F0A0B-5EEB-45D8-8791-5D64BEC8B2B4}" destId="{43F707C9-239C-4F5F-BCFF-5DB669C5E579}" srcOrd="15" destOrd="0" presId="urn:microsoft.com/office/officeart/2016/7/layout/RepeatingBendingProcessNew"/>
    <dgm:cxn modelId="{4B21037E-C32E-434E-8FAB-C9A7B7A68B26}" type="presParOf" srcId="{43F707C9-239C-4F5F-BCFF-5DB669C5E579}" destId="{8D07912E-E8AA-464A-A349-7034251AAA0B}" srcOrd="0" destOrd="0" presId="urn:microsoft.com/office/officeart/2016/7/layout/RepeatingBendingProcessNew"/>
    <dgm:cxn modelId="{4A240DB3-A963-409B-8FB4-1CB544BB35ED}" type="presParOf" srcId="{3D8F0A0B-5EEB-45D8-8791-5D64BEC8B2B4}" destId="{00DE75AA-1F11-4718-A335-C64D027EE82E}" srcOrd="16"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9377F74-8746-4835-B6F7-58FA7D20B060}" type="doc">
      <dgm:prSet loTypeId="urn:microsoft.com/office/officeart/2005/8/layout/hProcess9" loCatId="process" qsTypeId="urn:microsoft.com/office/officeart/2005/8/quickstyle/simple1" qsCatId="simple" csTypeId="urn:microsoft.com/office/officeart/2005/8/colors/colorful2" csCatId="colorful" phldr="1"/>
      <dgm:spPr/>
      <dgm:t>
        <a:bodyPr/>
        <a:lstStyle/>
        <a:p>
          <a:endParaRPr lang="hr-HR"/>
        </a:p>
      </dgm:t>
    </dgm:pt>
    <dgm:pt modelId="{ED93EE1B-9F54-4949-91D9-4677F3B79AEA}">
      <dgm:prSet/>
      <dgm:spPr/>
      <dgm:t>
        <a:bodyPr/>
        <a:lstStyle/>
        <a:p>
          <a:r>
            <a:rPr lang="hr-HR" noProof="0"/>
            <a:t>ima vlastite ljudske, financijske, tehničke i/ili tehnološke kapacitete za provedbu projekta, kao i za provedbu post-projektnih aktivnosti</a:t>
          </a:r>
        </a:p>
      </dgm:t>
    </dgm:pt>
    <dgm:pt modelId="{054DEEE8-4EA3-4863-AF31-70354A8E9F28}" type="parTrans" cxnId="{41E44396-723A-4A7B-8276-384294DEB6EF}">
      <dgm:prSet/>
      <dgm:spPr/>
      <dgm:t>
        <a:bodyPr/>
        <a:lstStyle/>
        <a:p>
          <a:endParaRPr lang="hr-HR"/>
        </a:p>
      </dgm:t>
    </dgm:pt>
    <dgm:pt modelId="{20656545-36C8-408E-BB6E-51147D98D61B}" type="sibTrans" cxnId="{41E44396-723A-4A7B-8276-384294DEB6EF}">
      <dgm:prSet/>
      <dgm:spPr/>
      <dgm:t>
        <a:bodyPr/>
        <a:lstStyle/>
        <a:p>
          <a:endParaRPr lang="hr-HR"/>
        </a:p>
      </dgm:t>
    </dgm:pt>
    <dgm:pt modelId="{DC3D3214-419E-4CFF-8C04-AF254C3B817B}">
      <dgm:prSet/>
      <dgm:spPr/>
      <dgm:t>
        <a:bodyPr/>
        <a:lstStyle/>
        <a:p>
          <a:r>
            <a:rPr lang="hr-HR" noProof="0"/>
            <a:t>MSP</a:t>
          </a:r>
        </a:p>
      </dgm:t>
    </dgm:pt>
    <dgm:pt modelId="{F0FA460F-FF1C-44D6-90AD-CDDB7EC98922}" type="parTrans" cxnId="{C8351866-ED7A-4BD1-9A4A-1BAECF3602E6}">
      <dgm:prSet/>
      <dgm:spPr/>
      <dgm:t>
        <a:bodyPr/>
        <a:lstStyle/>
        <a:p>
          <a:endParaRPr lang="hr-HR"/>
        </a:p>
      </dgm:t>
    </dgm:pt>
    <dgm:pt modelId="{71BADBB3-B91D-489B-BB03-7652EF9D2522}" type="sibTrans" cxnId="{C8351866-ED7A-4BD1-9A4A-1BAECF3602E6}">
      <dgm:prSet/>
      <dgm:spPr/>
      <dgm:t>
        <a:bodyPr/>
        <a:lstStyle/>
        <a:p>
          <a:endParaRPr lang="hr-HR"/>
        </a:p>
      </dgm:t>
    </dgm:pt>
    <dgm:pt modelId="{4B8BB191-2FFD-4E80-A9A9-9F7A2AC0E469}">
      <dgm:prSet/>
      <dgm:spPr/>
      <dgm:t>
        <a:bodyPr/>
        <a:lstStyle/>
        <a:p>
          <a:r>
            <a:rPr lang="hr-HR" noProof="0"/>
            <a:t>dokazao je  da u trenutku prijave nije niti u jednoj situaciji isključenja (točka 2.3. </a:t>
          </a:r>
          <a:r>
            <a:rPr lang="hr-HR" noProof="0" err="1"/>
            <a:t>UZP</a:t>
          </a:r>
          <a:r>
            <a:rPr lang="hr-HR" noProof="0"/>
            <a:t>)</a:t>
          </a:r>
        </a:p>
      </dgm:t>
    </dgm:pt>
    <dgm:pt modelId="{92778CD7-583A-4F62-BB73-4BE7C2B8A6A9}" type="parTrans" cxnId="{9CEC946C-1AD7-4844-BC96-832D481BD3B7}">
      <dgm:prSet/>
      <dgm:spPr/>
      <dgm:t>
        <a:bodyPr/>
        <a:lstStyle/>
        <a:p>
          <a:endParaRPr lang="hr-HR"/>
        </a:p>
      </dgm:t>
    </dgm:pt>
    <dgm:pt modelId="{EB2C5A2E-FEA6-4570-B8A0-C59D73E8709B}" type="sibTrans" cxnId="{9CEC946C-1AD7-4844-BC96-832D481BD3B7}">
      <dgm:prSet/>
      <dgm:spPr/>
      <dgm:t>
        <a:bodyPr/>
        <a:lstStyle/>
        <a:p>
          <a:endParaRPr lang="hr-HR"/>
        </a:p>
      </dgm:t>
    </dgm:pt>
    <dgm:pt modelId="{EF106B18-12A3-4AC4-95E8-9FAE0D5A3889}">
      <dgm:prSet/>
      <dgm:spPr/>
      <dgm:t>
        <a:bodyPr/>
        <a:lstStyle/>
        <a:p>
          <a:r>
            <a:rPr lang="hr-HR"/>
            <a:t> </a:t>
          </a:r>
          <a:r>
            <a:rPr lang="en-GB" err="1"/>
            <a:t>gospodarsku</a:t>
          </a:r>
          <a:r>
            <a:rPr lang="en-GB"/>
            <a:t> </a:t>
          </a:r>
          <a:r>
            <a:rPr lang="en-GB" err="1"/>
            <a:t>djelatnost</a:t>
          </a:r>
          <a:r>
            <a:rPr lang="en-GB"/>
            <a:t> </a:t>
          </a:r>
          <a:r>
            <a:rPr lang="en-GB" err="1"/>
            <a:t>obavlja</a:t>
          </a:r>
          <a:r>
            <a:rPr lang="en-GB"/>
            <a:t> </a:t>
          </a:r>
          <a:r>
            <a:rPr lang="en-GB" err="1"/>
            <a:t>unutar</a:t>
          </a:r>
          <a:r>
            <a:rPr lang="en-GB"/>
            <a:t> </a:t>
          </a:r>
          <a:r>
            <a:rPr lang="en-GB" err="1"/>
            <a:t>sektora</a:t>
          </a:r>
          <a:r>
            <a:rPr lang="en-GB"/>
            <a:t> C. </a:t>
          </a:r>
          <a:r>
            <a:rPr lang="en-GB" err="1"/>
            <a:t>Prerađivačka</a:t>
          </a:r>
          <a:r>
            <a:rPr lang="en-GB"/>
            <a:t> </a:t>
          </a:r>
          <a:r>
            <a:rPr lang="en-GB" err="1"/>
            <a:t>industrija</a:t>
          </a:r>
          <a:r>
            <a:rPr lang="en-GB"/>
            <a:t> (</a:t>
          </a:r>
          <a:r>
            <a:rPr lang="en-GB" err="1"/>
            <a:t>NKD</a:t>
          </a:r>
          <a:r>
            <a:rPr lang="en-GB"/>
            <a:t> 2025.)</a:t>
          </a:r>
        </a:p>
      </dgm:t>
    </dgm:pt>
    <dgm:pt modelId="{76A54EE6-B66C-43EA-A3EF-4914CA7ABC7A}" type="parTrans" cxnId="{E1448AAE-9881-4FE1-B0FA-899615AAB339}">
      <dgm:prSet/>
      <dgm:spPr/>
      <dgm:t>
        <a:bodyPr/>
        <a:lstStyle/>
        <a:p>
          <a:endParaRPr lang="en-GB"/>
        </a:p>
      </dgm:t>
    </dgm:pt>
    <dgm:pt modelId="{BC3943F2-BFBB-4C3A-B85B-6A377D3A626E}" type="sibTrans" cxnId="{E1448AAE-9881-4FE1-B0FA-899615AAB339}">
      <dgm:prSet/>
      <dgm:spPr/>
      <dgm:t>
        <a:bodyPr/>
        <a:lstStyle/>
        <a:p>
          <a:endParaRPr lang="en-GB"/>
        </a:p>
      </dgm:t>
    </dgm:pt>
    <dgm:pt modelId="{5A951985-6398-4CBD-9EEC-A49889D8E500}" type="pres">
      <dgm:prSet presAssocID="{79377F74-8746-4835-B6F7-58FA7D20B060}" presName="CompostProcess" presStyleCnt="0">
        <dgm:presLayoutVars>
          <dgm:dir/>
          <dgm:resizeHandles val="exact"/>
        </dgm:presLayoutVars>
      </dgm:prSet>
      <dgm:spPr/>
    </dgm:pt>
    <dgm:pt modelId="{A8E5FDD1-F0DA-49DD-B55B-300ADBC82AA9}" type="pres">
      <dgm:prSet presAssocID="{79377F74-8746-4835-B6F7-58FA7D20B060}" presName="arrow" presStyleLbl="bgShp" presStyleIdx="0" presStyleCnt="1" custLinFactNeighborX="-5885" custLinFactNeighborY="2273"/>
      <dgm:spPr/>
    </dgm:pt>
    <dgm:pt modelId="{8CA5D8E1-ED49-42A8-AD42-D4F29F79C474}" type="pres">
      <dgm:prSet presAssocID="{79377F74-8746-4835-B6F7-58FA7D20B060}" presName="linearProcess" presStyleCnt="0"/>
      <dgm:spPr/>
    </dgm:pt>
    <dgm:pt modelId="{22165388-4F33-46F8-A96E-1335667DFC34}" type="pres">
      <dgm:prSet presAssocID="{ED93EE1B-9F54-4949-91D9-4677F3B79AEA}" presName="textNode" presStyleLbl="node1" presStyleIdx="0" presStyleCnt="4" custScaleY="110212" custLinFactX="199077" custLinFactNeighborX="200000" custLinFactNeighborY="1040">
        <dgm:presLayoutVars>
          <dgm:bulletEnabled val="1"/>
        </dgm:presLayoutVars>
      </dgm:prSet>
      <dgm:spPr/>
    </dgm:pt>
    <dgm:pt modelId="{8D8C5F85-E11E-4033-9FBC-55BAE42EDABC}" type="pres">
      <dgm:prSet presAssocID="{20656545-36C8-408E-BB6E-51147D98D61B}" presName="sibTrans" presStyleCnt="0"/>
      <dgm:spPr/>
    </dgm:pt>
    <dgm:pt modelId="{35262F7A-8A16-4DD5-9E0E-C1E534F5D027}" type="pres">
      <dgm:prSet presAssocID="{EF106B18-12A3-4AC4-95E8-9FAE0D5A3889}" presName="textNode" presStyleLbl="node1" presStyleIdx="1" presStyleCnt="4">
        <dgm:presLayoutVars>
          <dgm:bulletEnabled val="1"/>
        </dgm:presLayoutVars>
      </dgm:prSet>
      <dgm:spPr/>
    </dgm:pt>
    <dgm:pt modelId="{262702E1-6739-461B-B4BF-01D644CE42BE}" type="pres">
      <dgm:prSet presAssocID="{BC3943F2-BFBB-4C3A-B85B-6A377D3A626E}" presName="sibTrans" presStyleCnt="0"/>
      <dgm:spPr/>
    </dgm:pt>
    <dgm:pt modelId="{DC52AFB9-516A-4081-B6A4-69AE672B0CF2}" type="pres">
      <dgm:prSet presAssocID="{DC3D3214-419E-4CFF-8C04-AF254C3B817B}" presName="textNode" presStyleLbl="node1" presStyleIdx="2" presStyleCnt="4" custScaleY="111260" custLinFactX="-273742" custLinFactNeighborX="-300000" custLinFactNeighborY="1564">
        <dgm:presLayoutVars>
          <dgm:bulletEnabled val="1"/>
        </dgm:presLayoutVars>
      </dgm:prSet>
      <dgm:spPr/>
    </dgm:pt>
    <dgm:pt modelId="{73B4B8D4-D46A-44A6-9D01-E14F9EE9B941}" type="pres">
      <dgm:prSet presAssocID="{71BADBB3-B91D-489B-BB03-7652EF9D2522}" presName="sibTrans" presStyleCnt="0"/>
      <dgm:spPr/>
    </dgm:pt>
    <dgm:pt modelId="{9DF19E8C-D4A8-48FE-AE64-C03FDC3F1EB5}" type="pres">
      <dgm:prSet presAssocID="{4B8BB191-2FFD-4E80-A9A9-9F7A2AC0E469}" presName="textNode" presStyleLbl="node1" presStyleIdx="3" presStyleCnt="4" custScaleY="109163">
        <dgm:presLayoutVars>
          <dgm:bulletEnabled val="1"/>
        </dgm:presLayoutVars>
      </dgm:prSet>
      <dgm:spPr/>
    </dgm:pt>
  </dgm:ptLst>
  <dgm:cxnLst>
    <dgm:cxn modelId="{B8A80D06-825E-4B5A-A7FB-22BA591523A4}" type="presOf" srcId="{EF106B18-12A3-4AC4-95E8-9FAE0D5A3889}" destId="{35262F7A-8A16-4DD5-9E0E-C1E534F5D027}" srcOrd="0" destOrd="0" presId="urn:microsoft.com/office/officeart/2005/8/layout/hProcess9"/>
    <dgm:cxn modelId="{C8351866-ED7A-4BD1-9A4A-1BAECF3602E6}" srcId="{79377F74-8746-4835-B6F7-58FA7D20B060}" destId="{DC3D3214-419E-4CFF-8C04-AF254C3B817B}" srcOrd="2" destOrd="0" parTransId="{F0FA460F-FF1C-44D6-90AD-CDDB7EC98922}" sibTransId="{71BADBB3-B91D-489B-BB03-7652EF9D2522}"/>
    <dgm:cxn modelId="{9CEC946C-1AD7-4844-BC96-832D481BD3B7}" srcId="{79377F74-8746-4835-B6F7-58FA7D20B060}" destId="{4B8BB191-2FFD-4E80-A9A9-9F7A2AC0E469}" srcOrd="3" destOrd="0" parTransId="{92778CD7-583A-4F62-BB73-4BE7C2B8A6A9}" sibTransId="{EB2C5A2E-FEA6-4570-B8A0-C59D73E8709B}"/>
    <dgm:cxn modelId="{72DA7E4D-8122-45ED-9193-6CDAB72FD8F4}" type="presOf" srcId="{4B8BB191-2FFD-4E80-A9A9-9F7A2AC0E469}" destId="{9DF19E8C-D4A8-48FE-AE64-C03FDC3F1EB5}" srcOrd="0" destOrd="0" presId="urn:microsoft.com/office/officeart/2005/8/layout/hProcess9"/>
    <dgm:cxn modelId="{EF17B67C-B822-498F-9DB0-1F6B189FFB90}" type="presOf" srcId="{DC3D3214-419E-4CFF-8C04-AF254C3B817B}" destId="{DC52AFB9-516A-4081-B6A4-69AE672B0CF2}" srcOrd="0" destOrd="0" presId="urn:microsoft.com/office/officeart/2005/8/layout/hProcess9"/>
    <dgm:cxn modelId="{41E44396-723A-4A7B-8276-384294DEB6EF}" srcId="{79377F74-8746-4835-B6F7-58FA7D20B060}" destId="{ED93EE1B-9F54-4949-91D9-4677F3B79AEA}" srcOrd="0" destOrd="0" parTransId="{054DEEE8-4EA3-4863-AF31-70354A8E9F28}" sibTransId="{20656545-36C8-408E-BB6E-51147D98D61B}"/>
    <dgm:cxn modelId="{6C8787AA-0E49-49F1-B01C-19CF6CB9774C}" type="presOf" srcId="{79377F74-8746-4835-B6F7-58FA7D20B060}" destId="{5A951985-6398-4CBD-9EEC-A49889D8E500}" srcOrd="0" destOrd="0" presId="urn:microsoft.com/office/officeart/2005/8/layout/hProcess9"/>
    <dgm:cxn modelId="{E1448AAE-9881-4FE1-B0FA-899615AAB339}" srcId="{79377F74-8746-4835-B6F7-58FA7D20B060}" destId="{EF106B18-12A3-4AC4-95E8-9FAE0D5A3889}" srcOrd="1" destOrd="0" parTransId="{76A54EE6-B66C-43EA-A3EF-4914CA7ABC7A}" sibTransId="{BC3943F2-BFBB-4C3A-B85B-6A377D3A626E}"/>
    <dgm:cxn modelId="{CD88B0B0-245B-434B-867F-4607E4FB0B90}" type="presOf" srcId="{ED93EE1B-9F54-4949-91D9-4677F3B79AEA}" destId="{22165388-4F33-46F8-A96E-1335667DFC34}" srcOrd="0" destOrd="0" presId="urn:microsoft.com/office/officeart/2005/8/layout/hProcess9"/>
    <dgm:cxn modelId="{1451E619-BB29-47D1-9538-2DAB189E01EA}" type="presParOf" srcId="{5A951985-6398-4CBD-9EEC-A49889D8E500}" destId="{A8E5FDD1-F0DA-49DD-B55B-300ADBC82AA9}" srcOrd="0" destOrd="0" presId="urn:microsoft.com/office/officeart/2005/8/layout/hProcess9"/>
    <dgm:cxn modelId="{D3391620-1D73-4C9C-BB7D-7660EDB7EDD2}" type="presParOf" srcId="{5A951985-6398-4CBD-9EEC-A49889D8E500}" destId="{8CA5D8E1-ED49-42A8-AD42-D4F29F79C474}" srcOrd="1" destOrd="0" presId="urn:microsoft.com/office/officeart/2005/8/layout/hProcess9"/>
    <dgm:cxn modelId="{548E4869-6B25-49D3-96F1-9D93685B55E4}" type="presParOf" srcId="{8CA5D8E1-ED49-42A8-AD42-D4F29F79C474}" destId="{22165388-4F33-46F8-A96E-1335667DFC34}" srcOrd="0" destOrd="0" presId="urn:microsoft.com/office/officeart/2005/8/layout/hProcess9"/>
    <dgm:cxn modelId="{3AFB8910-86AE-48F0-8335-6A3D19075775}" type="presParOf" srcId="{8CA5D8E1-ED49-42A8-AD42-D4F29F79C474}" destId="{8D8C5F85-E11E-4033-9FBC-55BAE42EDABC}" srcOrd="1" destOrd="0" presId="urn:microsoft.com/office/officeart/2005/8/layout/hProcess9"/>
    <dgm:cxn modelId="{EA850732-EA33-46DB-9075-FA21E6A4F9C0}" type="presParOf" srcId="{8CA5D8E1-ED49-42A8-AD42-D4F29F79C474}" destId="{35262F7A-8A16-4DD5-9E0E-C1E534F5D027}" srcOrd="2" destOrd="0" presId="urn:microsoft.com/office/officeart/2005/8/layout/hProcess9"/>
    <dgm:cxn modelId="{14592899-2232-46E0-9535-210DE2A98DB0}" type="presParOf" srcId="{8CA5D8E1-ED49-42A8-AD42-D4F29F79C474}" destId="{262702E1-6739-461B-B4BF-01D644CE42BE}" srcOrd="3" destOrd="0" presId="urn:microsoft.com/office/officeart/2005/8/layout/hProcess9"/>
    <dgm:cxn modelId="{A96E55CC-236D-45D5-BADA-F72A24BB18F6}" type="presParOf" srcId="{8CA5D8E1-ED49-42A8-AD42-D4F29F79C474}" destId="{DC52AFB9-516A-4081-B6A4-69AE672B0CF2}" srcOrd="4" destOrd="0" presId="urn:microsoft.com/office/officeart/2005/8/layout/hProcess9"/>
    <dgm:cxn modelId="{2E413869-FC80-48B6-9DEE-A5833B7B5979}" type="presParOf" srcId="{8CA5D8E1-ED49-42A8-AD42-D4F29F79C474}" destId="{73B4B8D4-D46A-44A6-9D01-E14F9EE9B941}" srcOrd="5" destOrd="0" presId="urn:microsoft.com/office/officeart/2005/8/layout/hProcess9"/>
    <dgm:cxn modelId="{B6704CB1-4537-453D-B967-0163A0C08E5E}" type="presParOf" srcId="{8CA5D8E1-ED49-42A8-AD42-D4F29F79C474}" destId="{9DF19E8C-D4A8-48FE-AE64-C03FDC3F1EB5}"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BEC2C1-341E-4F55-8D24-05C126C53A48}"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FAE76092-3448-466F-9307-D6652276EA24}">
      <dgm:prSet custT="1"/>
      <dgm:spPr/>
      <dgm:t>
        <a:bodyPr/>
        <a:lstStyle/>
        <a:p>
          <a:r>
            <a:rPr lang="hr-HR" sz="1600" noProof="0">
              <a:latin typeface="+mn-lt"/>
            </a:rPr>
            <a:t>Predstečajni postupak, stečajni postupak</a:t>
          </a:r>
        </a:p>
      </dgm:t>
    </dgm:pt>
    <dgm:pt modelId="{42EB12B7-D53B-463F-BE4D-484712645EA8}" type="parTrans" cxnId="{7291C0DA-7205-49C5-8F50-21D53A470CC9}">
      <dgm:prSet/>
      <dgm:spPr/>
      <dgm:t>
        <a:bodyPr/>
        <a:lstStyle/>
        <a:p>
          <a:endParaRPr lang="en-US" sz="1600">
            <a:latin typeface="Century Gothic" panose="020B0502020202020204" pitchFamily="34" charset="0"/>
          </a:endParaRPr>
        </a:p>
      </dgm:t>
    </dgm:pt>
    <dgm:pt modelId="{ED9F0E30-AD21-49C1-B841-B6D6ED16F864}" type="sibTrans" cxnId="{7291C0DA-7205-49C5-8F50-21D53A470CC9}">
      <dgm:prSet custT="1"/>
      <dgm:spPr/>
      <dgm:t>
        <a:bodyPr/>
        <a:lstStyle/>
        <a:p>
          <a:endParaRPr lang="en-US" sz="1600">
            <a:latin typeface="Century Gothic" panose="020B0502020202020204" pitchFamily="34" charset="0"/>
          </a:endParaRPr>
        </a:p>
      </dgm:t>
    </dgm:pt>
    <dgm:pt modelId="{1CB3EDC5-9D23-429C-BEC2-1142EB5F38F9}">
      <dgm:prSet custT="1"/>
      <dgm:spPr/>
      <dgm:t>
        <a:bodyPr/>
        <a:lstStyle/>
        <a:p>
          <a:r>
            <a:rPr lang="hr-HR" sz="1600" noProof="0">
              <a:latin typeface="+mn-lt"/>
            </a:rPr>
            <a:t>Pravomoćna osuđujuća presuda za određena KD</a:t>
          </a:r>
        </a:p>
      </dgm:t>
    </dgm:pt>
    <dgm:pt modelId="{5F4D853E-95D4-46CC-8CC1-3300BC43BB76}" type="parTrans" cxnId="{F333CAB8-961C-4274-8C64-01C686C61853}">
      <dgm:prSet/>
      <dgm:spPr/>
      <dgm:t>
        <a:bodyPr/>
        <a:lstStyle/>
        <a:p>
          <a:endParaRPr lang="en-US" sz="1600">
            <a:latin typeface="Century Gothic" panose="020B0502020202020204" pitchFamily="34" charset="0"/>
          </a:endParaRPr>
        </a:p>
      </dgm:t>
    </dgm:pt>
    <dgm:pt modelId="{58543940-969E-48E0-8FF0-3DD833CC2E1D}" type="sibTrans" cxnId="{F333CAB8-961C-4274-8C64-01C686C61853}">
      <dgm:prSet custT="1"/>
      <dgm:spPr/>
      <dgm:t>
        <a:bodyPr/>
        <a:lstStyle/>
        <a:p>
          <a:endParaRPr lang="en-US" sz="1600">
            <a:latin typeface="Century Gothic" panose="020B0502020202020204" pitchFamily="34" charset="0"/>
          </a:endParaRPr>
        </a:p>
      </dgm:t>
    </dgm:pt>
    <dgm:pt modelId="{606C159A-2CAA-4197-8F1E-69BF0FFBCCFA}">
      <dgm:prSet custT="1"/>
      <dgm:spPr/>
      <dgm:t>
        <a:bodyPr/>
        <a:lstStyle/>
        <a:p>
          <a:r>
            <a:rPr lang="hr-HR" sz="1600" noProof="0">
              <a:latin typeface="+mn-lt"/>
            </a:rPr>
            <a:t>Kršenje etičkih standarda profesije</a:t>
          </a:r>
        </a:p>
      </dgm:t>
    </dgm:pt>
    <dgm:pt modelId="{204C81BB-F992-4D89-97A8-56D5052EBEC5}" type="parTrans" cxnId="{68AE4A83-9774-4B8A-A862-E3F8EC0C5E66}">
      <dgm:prSet/>
      <dgm:spPr/>
      <dgm:t>
        <a:bodyPr/>
        <a:lstStyle/>
        <a:p>
          <a:endParaRPr lang="en-US" sz="1600">
            <a:latin typeface="Century Gothic" panose="020B0502020202020204" pitchFamily="34" charset="0"/>
          </a:endParaRPr>
        </a:p>
      </dgm:t>
    </dgm:pt>
    <dgm:pt modelId="{48C19E48-5202-49E9-842F-182FD10307C3}" type="sibTrans" cxnId="{68AE4A83-9774-4B8A-A862-E3F8EC0C5E66}">
      <dgm:prSet custT="1"/>
      <dgm:spPr/>
      <dgm:t>
        <a:bodyPr/>
        <a:lstStyle/>
        <a:p>
          <a:endParaRPr lang="en-US" sz="1600">
            <a:latin typeface="Century Gothic" panose="020B0502020202020204" pitchFamily="34" charset="0"/>
          </a:endParaRPr>
        </a:p>
      </dgm:t>
    </dgm:pt>
    <dgm:pt modelId="{243E70D8-C87F-42E0-9148-7807A52F2E4D}">
      <dgm:prSet custT="1"/>
      <dgm:spPr/>
      <dgm:t>
        <a:bodyPr/>
        <a:lstStyle/>
        <a:p>
          <a:r>
            <a:rPr lang="hr-HR" sz="1600" noProof="0">
              <a:latin typeface="+mn-lt"/>
            </a:rPr>
            <a:t>Pravomoćna presuda za povredu načela Ugovora o EU I Povelje EU </a:t>
          </a:r>
        </a:p>
      </dgm:t>
    </dgm:pt>
    <dgm:pt modelId="{6D327D72-A1CE-437D-AD78-7609AD54674C}" type="parTrans" cxnId="{2B0D27CD-AA62-4580-997A-BB9605950220}">
      <dgm:prSet/>
      <dgm:spPr/>
      <dgm:t>
        <a:bodyPr/>
        <a:lstStyle/>
        <a:p>
          <a:endParaRPr lang="en-US" sz="1600">
            <a:latin typeface="Century Gothic" panose="020B0502020202020204" pitchFamily="34" charset="0"/>
          </a:endParaRPr>
        </a:p>
      </dgm:t>
    </dgm:pt>
    <dgm:pt modelId="{274B85E0-4FE4-4C11-9C98-E718C95ABA1A}" type="sibTrans" cxnId="{2B0D27CD-AA62-4580-997A-BB9605950220}">
      <dgm:prSet custT="1"/>
      <dgm:spPr/>
      <dgm:t>
        <a:bodyPr/>
        <a:lstStyle/>
        <a:p>
          <a:endParaRPr lang="en-US" sz="1600">
            <a:latin typeface="Century Gothic" panose="020B0502020202020204" pitchFamily="34" charset="0"/>
          </a:endParaRPr>
        </a:p>
      </dgm:t>
    </dgm:pt>
    <dgm:pt modelId="{709B22F7-B008-4AFF-B3BC-29CCD227DCEA}">
      <dgm:prSet custT="1"/>
      <dgm:spPr/>
      <dgm:t>
        <a:bodyPr/>
        <a:lstStyle/>
        <a:p>
          <a:r>
            <a:rPr lang="hr-HR" sz="1600" noProof="0">
              <a:latin typeface="+mn-lt"/>
            </a:rPr>
            <a:t>Neispunjenje isplate plaće zaposlenicima, doprinosa, poreza</a:t>
          </a:r>
        </a:p>
      </dgm:t>
    </dgm:pt>
    <dgm:pt modelId="{179EDA67-6F34-424F-AA82-3231C7F22F7E}" type="parTrans" cxnId="{A786190F-1318-406D-9EF8-51EBDCED91B9}">
      <dgm:prSet/>
      <dgm:spPr/>
      <dgm:t>
        <a:bodyPr/>
        <a:lstStyle/>
        <a:p>
          <a:endParaRPr lang="en-US" sz="1600">
            <a:latin typeface="Century Gothic" panose="020B0502020202020204" pitchFamily="34" charset="0"/>
          </a:endParaRPr>
        </a:p>
      </dgm:t>
    </dgm:pt>
    <dgm:pt modelId="{00E365FA-2A2B-4E5E-A299-38A90BDDFA5A}" type="sibTrans" cxnId="{A786190F-1318-406D-9EF8-51EBDCED91B9}">
      <dgm:prSet custT="1"/>
      <dgm:spPr/>
      <dgm:t>
        <a:bodyPr/>
        <a:lstStyle/>
        <a:p>
          <a:endParaRPr lang="en-US" sz="1600">
            <a:latin typeface="Century Gothic" panose="020B0502020202020204" pitchFamily="34" charset="0"/>
          </a:endParaRPr>
        </a:p>
      </dgm:t>
    </dgm:pt>
    <dgm:pt modelId="{55C46892-E0A6-4A1E-944F-7DEEF9970BBF}">
      <dgm:prSet custT="1"/>
      <dgm:spPr/>
      <dgm:t>
        <a:bodyPr/>
        <a:lstStyle/>
        <a:p>
          <a:r>
            <a:rPr lang="hr-HR" sz="1500" noProof="0">
              <a:latin typeface="+mn-lt"/>
            </a:rPr>
            <a:t>Osnivanje fiktivnog gospodarskog subjekta radi izbjegavanja obaveza</a:t>
          </a:r>
        </a:p>
      </dgm:t>
    </dgm:pt>
    <dgm:pt modelId="{6B52645F-26A8-4B80-AFC1-0F86CB90064B}" type="parTrans" cxnId="{2D96DB53-C873-48F4-84B8-A95717C9E360}">
      <dgm:prSet/>
      <dgm:spPr/>
      <dgm:t>
        <a:bodyPr/>
        <a:lstStyle/>
        <a:p>
          <a:endParaRPr lang="en-US" sz="1600">
            <a:latin typeface="Century Gothic" panose="020B0502020202020204" pitchFamily="34" charset="0"/>
          </a:endParaRPr>
        </a:p>
      </dgm:t>
    </dgm:pt>
    <dgm:pt modelId="{E827B629-3BC9-4143-B0C3-D242A4136FDD}" type="sibTrans" cxnId="{2D96DB53-C873-48F4-84B8-A95717C9E360}">
      <dgm:prSet custT="1"/>
      <dgm:spPr/>
      <dgm:t>
        <a:bodyPr/>
        <a:lstStyle/>
        <a:p>
          <a:endParaRPr lang="en-US" sz="1600">
            <a:latin typeface="Century Gothic" panose="020B0502020202020204" pitchFamily="34" charset="0"/>
          </a:endParaRPr>
        </a:p>
      </dgm:t>
    </dgm:pt>
    <dgm:pt modelId="{5FB91BD1-36F0-44EC-BCA1-8F136552334F}">
      <dgm:prSet custT="1"/>
      <dgm:spPr/>
      <dgm:t>
        <a:bodyPr/>
        <a:lstStyle/>
        <a:p>
          <a:r>
            <a:rPr lang="hr-HR" sz="1600" noProof="0">
              <a:latin typeface="+mn-lt"/>
            </a:rPr>
            <a:t>Sukob interesa</a:t>
          </a:r>
        </a:p>
      </dgm:t>
    </dgm:pt>
    <dgm:pt modelId="{BF8D1AA0-02C9-4108-9DFE-C13E068139B4}" type="parTrans" cxnId="{7AC0E925-264A-43AB-8113-BCCF65C61405}">
      <dgm:prSet/>
      <dgm:spPr/>
      <dgm:t>
        <a:bodyPr/>
        <a:lstStyle/>
        <a:p>
          <a:endParaRPr lang="en-US" sz="1600">
            <a:latin typeface="Century Gothic" panose="020B0502020202020204" pitchFamily="34" charset="0"/>
          </a:endParaRPr>
        </a:p>
      </dgm:t>
    </dgm:pt>
    <dgm:pt modelId="{610B6E91-40F9-42DA-B5D0-68C2B14CFB10}" type="sibTrans" cxnId="{7AC0E925-264A-43AB-8113-BCCF65C61405}">
      <dgm:prSet custT="1"/>
      <dgm:spPr/>
      <dgm:t>
        <a:bodyPr/>
        <a:lstStyle/>
        <a:p>
          <a:endParaRPr lang="en-US" sz="1600">
            <a:latin typeface="Century Gothic" panose="020B0502020202020204" pitchFamily="34" charset="0"/>
          </a:endParaRPr>
        </a:p>
      </dgm:t>
    </dgm:pt>
    <dgm:pt modelId="{323A425F-5FB0-46F6-A36A-761C4B264BD7}">
      <dgm:prSet custT="1"/>
      <dgm:spPr/>
      <dgm:t>
        <a:bodyPr/>
        <a:lstStyle/>
        <a:p>
          <a:r>
            <a:rPr lang="hr-HR" sz="1600" noProof="0">
              <a:latin typeface="+mn-lt"/>
            </a:rPr>
            <a:t>Neispunjavanje obveza u skladu s naloženim povratom</a:t>
          </a:r>
        </a:p>
      </dgm:t>
    </dgm:pt>
    <dgm:pt modelId="{82CE7D6F-E12B-4593-BE33-8C3AD1AE9D73}" type="parTrans" cxnId="{A2D61868-34CC-4F2C-B5B4-1CA283E3522A}">
      <dgm:prSet/>
      <dgm:spPr/>
      <dgm:t>
        <a:bodyPr/>
        <a:lstStyle/>
        <a:p>
          <a:endParaRPr lang="en-US" sz="1600">
            <a:latin typeface="Century Gothic" panose="020B0502020202020204" pitchFamily="34" charset="0"/>
          </a:endParaRPr>
        </a:p>
      </dgm:t>
    </dgm:pt>
    <dgm:pt modelId="{125C0DAE-E5F6-463C-9338-55E570C5CA55}" type="sibTrans" cxnId="{A2D61868-34CC-4F2C-B5B4-1CA283E3522A}">
      <dgm:prSet custT="1"/>
      <dgm:spPr/>
      <dgm:t>
        <a:bodyPr/>
        <a:lstStyle/>
        <a:p>
          <a:endParaRPr lang="en-US" sz="1600">
            <a:latin typeface="Century Gothic" panose="020B0502020202020204" pitchFamily="34" charset="0"/>
          </a:endParaRPr>
        </a:p>
      </dgm:t>
    </dgm:pt>
    <dgm:pt modelId="{296886FF-9B98-4A3C-A214-43964E90EA89}">
      <dgm:prSet custT="1"/>
      <dgm:spPr/>
      <dgm:t>
        <a:bodyPr/>
        <a:lstStyle/>
        <a:p>
          <a:r>
            <a:rPr lang="hr-HR" sz="1600" noProof="0">
              <a:latin typeface="+mn-lt"/>
            </a:rPr>
            <a:t>Nije registriran za prihvatljive djelatnosti u kojima provodi projekt</a:t>
          </a:r>
        </a:p>
      </dgm:t>
    </dgm:pt>
    <dgm:pt modelId="{BAAC12A5-8363-45E0-9082-45C16C4DF589}" type="parTrans" cxnId="{43F6353E-E7B7-4EB1-A3EE-7A95C20B7699}">
      <dgm:prSet/>
      <dgm:spPr/>
      <dgm:t>
        <a:bodyPr/>
        <a:lstStyle/>
        <a:p>
          <a:endParaRPr lang="en-US" sz="1600">
            <a:latin typeface="Century Gothic" panose="020B0502020202020204" pitchFamily="34" charset="0"/>
          </a:endParaRPr>
        </a:p>
      </dgm:t>
    </dgm:pt>
    <dgm:pt modelId="{EBBCA146-8E1A-49C5-A806-E98897019372}" type="sibTrans" cxnId="{43F6353E-E7B7-4EB1-A3EE-7A95C20B7699}">
      <dgm:prSet custT="1"/>
      <dgm:spPr/>
      <dgm:t>
        <a:bodyPr/>
        <a:lstStyle/>
        <a:p>
          <a:endParaRPr lang="en-US" sz="1600">
            <a:latin typeface="Century Gothic" panose="020B0502020202020204" pitchFamily="34" charset="0"/>
          </a:endParaRPr>
        </a:p>
      </dgm:t>
    </dgm:pt>
    <dgm:pt modelId="{792B785D-B5C6-4B3B-9E11-1F16E0E2CEF7}">
      <dgm:prSet custT="1"/>
      <dgm:spPr/>
      <dgm:t>
        <a:bodyPr/>
        <a:lstStyle/>
        <a:p>
          <a:r>
            <a:rPr lang="hr-HR" sz="1600" noProof="0">
              <a:latin typeface="+mn-lt"/>
            </a:rPr>
            <a:t>Dostavljene lažne informacije</a:t>
          </a:r>
        </a:p>
      </dgm:t>
    </dgm:pt>
    <dgm:pt modelId="{43868C15-122B-42E3-9E62-9655C96B61F1}" type="parTrans" cxnId="{C267D5D7-5A79-4615-9A11-F96B4614730C}">
      <dgm:prSet/>
      <dgm:spPr/>
      <dgm:t>
        <a:bodyPr/>
        <a:lstStyle/>
        <a:p>
          <a:endParaRPr lang="en-US" sz="1600">
            <a:latin typeface="Century Gothic" panose="020B0502020202020204" pitchFamily="34" charset="0"/>
          </a:endParaRPr>
        </a:p>
      </dgm:t>
    </dgm:pt>
    <dgm:pt modelId="{B8A21602-5AA2-414D-AFB4-3AE9642A150E}" type="sibTrans" cxnId="{C267D5D7-5A79-4615-9A11-F96B4614730C}">
      <dgm:prSet custT="1"/>
      <dgm:spPr/>
      <dgm:t>
        <a:bodyPr/>
        <a:lstStyle/>
        <a:p>
          <a:endParaRPr lang="en-US" sz="1600">
            <a:latin typeface="Century Gothic" panose="020B0502020202020204" pitchFamily="34" charset="0"/>
          </a:endParaRPr>
        </a:p>
      </dgm:t>
    </dgm:pt>
    <dgm:pt modelId="{ED29AD7B-DB4E-43A5-A847-34787225C019}">
      <dgm:prSet custT="1"/>
      <dgm:spPr/>
      <dgm:t>
        <a:bodyPr/>
        <a:lstStyle/>
        <a:p>
          <a:r>
            <a:rPr lang="hr-HR" sz="1600" noProof="0">
              <a:latin typeface="+mn-lt"/>
            </a:rPr>
            <a:t>Nema stabilne i dostatne izvore financiranja</a:t>
          </a:r>
        </a:p>
      </dgm:t>
    </dgm:pt>
    <dgm:pt modelId="{F2DF3266-E483-4588-977E-C3DBDCDA2654}" type="parTrans" cxnId="{A7D21633-F0ED-437B-9C3F-F27BC3CE78E8}">
      <dgm:prSet/>
      <dgm:spPr/>
      <dgm:t>
        <a:bodyPr/>
        <a:lstStyle/>
        <a:p>
          <a:endParaRPr lang="en-US" sz="1600">
            <a:latin typeface="Century Gothic" panose="020B0502020202020204" pitchFamily="34" charset="0"/>
          </a:endParaRPr>
        </a:p>
      </dgm:t>
    </dgm:pt>
    <dgm:pt modelId="{1CC08A43-6E62-4F2B-82AA-AC784D66C4CD}" type="sibTrans" cxnId="{A7D21633-F0ED-437B-9C3F-F27BC3CE78E8}">
      <dgm:prSet custT="1"/>
      <dgm:spPr/>
      <dgm:t>
        <a:bodyPr/>
        <a:lstStyle/>
        <a:p>
          <a:endParaRPr lang="en-US" sz="1600">
            <a:latin typeface="Century Gothic" panose="020B0502020202020204" pitchFamily="34" charset="0"/>
          </a:endParaRPr>
        </a:p>
      </dgm:t>
    </dgm:pt>
    <dgm:pt modelId="{03AF2AD9-79A3-47AD-B829-C6AF3E5A8FD7}">
      <dgm:prSet custT="1"/>
      <dgm:spPr/>
      <dgm:t>
        <a:bodyPr/>
        <a:lstStyle/>
        <a:p>
          <a:r>
            <a:rPr lang="hr-HR" sz="1400" noProof="0">
              <a:latin typeface="+mn-lt"/>
            </a:rPr>
            <a:t>Dvostruko financiranje</a:t>
          </a:r>
        </a:p>
      </dgm:t>
    </dgm:pt>
    <dgm:pt modelId="{D20CDD52-68E9-4478-89CA-EF29C55000A0}" type="parTrans" cxnId="{AE395786-FDC6-422E-84ED-66718E4F3151}">
      <dgm:prSet/>
      <dgm:spPr/>
      <dgm:t>
        <a:bodyPr/>
        <a:lstStyle/>
        <a:p>
          <a:endParaRPr lang="en-US" sz="1600">
            <a:latin typeface="Century Gothic" panose="020B0502020202020204" pitchFamily="34" charset="0"/>
          </a:endParaRPr>
        </a:p>
      </dgm:t>
    </dgm:pt>
    <dgm:pt modelId="{99499DEE-FC50-49A5-951F-CF862C42134A}" type="sibTrans" cxnId="{AE395786-FDC6-422E-84ED-66718E4F3151}">
      <dgm:prSet custT="1"/>
      <dgm:spPr/>
      <dgm:t>
        <a:bodyPr/>
        <a:lstStyle/>
        <a:p>
          <a:endParaRPr lang="en-US" sz="1600">
            <a:latin typeface="Century Gothic" panose="020B0502020202020204" pitchFamily="34" charset="0"/>
          </a:endParaRPr>
        </a:p>
      </dgm:t>
    </dgm:pt>
    <dgm:pt modelId="{74B61320-F772-467E-B1A4-1CA1EFB4CC48}">
      <dgm:prSet custT="1"/>
      <dgm:spPr/>
      <dgm:t>
        <a:bodyPr/>
        <a:lstStyle/>
        <a:p>
          <a:r>
            <a:rPr lang="hr-HR" sz="1400" noProof="0">
              <a:latin typeface="+mn-lt"/>
            </a:rPr>
            <a:t>Veliki poduzetnik, paušalni obrt, udruga, dobrotvorna ili vjerska organizacija</a:t>
          </a:r>
        </a:p>
      </dgm:t>
    </dgm:pt>
    <dgm:pt modelId="{99B7BB65-1F3D-4E0F-B17B-4BF71FC837EB}" type="parTrans" cxnId="{7065D811-9B95-4E0C-B318-591ADCFD316A}">
      <dgm:prSet/>
      <dgm:spPr/>
      <dgm:t>
        <a:bodyPr/>
        <a:lstStyle/>
        <a:p>
          <a:endParaRPr lang="en-US" sz="1600">
            <a:latin typeface="Century Gothic" panose="020B0502020202020204" pitchFamily="34" charset="0"/>
          </a:endParaRPr>
        </a:p>
      </dgm:t>
    </dgm:pt>
    <dgm:pt modelId="{5C0C2B34-325B-48A2-A1D1-A3B6B433C73B}" type="sibTrans" cxnId="{7065D811-9B95-4E0C-B318-591ADCFD316A}">
      <dgm:prSet/>
      <dgm:spPr/>
      <dgm:t>
        <a:bodyPr/>
        <a:lstStyle/>
        <a:p>
          <a:endParaRPr lang="en-US" sz="1600">
            <a:latin typeface="Century Gothic" panose="020B0502020202020204" pitchFamily="34" charset="0"/>
          </a:endParaRPr>
        </a:p>
      </dgm:t>
    </dgm:pt>
    <dgm:pt modelId="{DA9A783D-1888-4A43-9A0A-213B46D3651A}">
      <dgm:prSet custT="1"/>
      <dgm:spPr/>
      <dgm:t>
        <a:bodyPr/>
        <a:lstStyle/>
        <a:p>
          <a:r>
            <a:rPr lang="hr-HR" sz="1200" noProof="0"/>
            <a:t>N</a:t>
          </a:r>
          <a:r>
            <a:rPr lang="hr-HR" sz="1300" noProof="0"/>
            <a:t>ije registriran za obavljanje gospodarske djelatnosti najmanje     1 godinu prije dana predaje projektnog prijedloga</a:t>
          </a:r>
        </a:p>
      </dgm:t>
    </dgm:pt>
    <dgm:pt modelId="{B18359C4-347C-4C41-A734-F58349ADC168}" type="parTrans" cxnId="{489636D9-2B0E-49EE-BAB5-0E2867A2482E}">
      <dgm:prSet/>
      <dgm:spPr/>
      <dgm:t>
        <a:bodyPr/>
        <a:lstStyle/>
        <a:p>
          <a:endParaRPr lang="en-US"/>
        </a:p>
      </dgm:t>
    </dgm:pt>
    <dgm:pt modelId="{7F0CA7C6-94DF-4F5D-8588-7204D6FE42C1}" type="sibTrans" cxnId="{489636D9-2B0E-49EE-BAB5-0E2867A2482E}">
      <dgm:prSet/>
      <dgm:spPr/>
      <dgm:t>
        <a:bodyPr/>
        <a:lstStyle/>
        <a:p>
          <a:endParaRPr lang="en-US"/>
        </a:p>
      </dgm:t>
    </dgm:pt>
    <dgm:pt modelId="{A0A9D035-F6A1-4FA3-85EF-62FE486BD292}">
      <dgm:prSet/>
      <dgm:spPr/>
      <dgm:t>
        <a:bodyPr/>
        <a:lstStyle/>
        <a:p>
          <a:r>
            <a:rPr lang="hr-HR" noProof="0"/>
            <a:t>Nema niti jednog zaposlenog na temelju sati rada za zadnje odobreno računovodstveno razdoblje</a:t>
          </a:r>
        </a:p>
      </dgm:t>
    </dgm:pt>
    <dgm:pt modelId="{35789474-A92B-4A10-815B-84D054BEBCFC}" type="parTrans" cxnId="{1D7F538B-9BBE-40B8-AA3D-0FA29B2C2B8A}">
      <dgm:prSet/>
      <dgm:spPr/>
      <dgm:t>
        <a:bodyPr/>
        <a:lstStyle/>
        <a:p>
          <a:endParaRPr lang="en-US"/>
        </a:p>
      </dgm:t>
    </dgm:pt>
    <dgm:pt modelId="{536736E6-241F-4904-B488-A847FC8DA97D}" type="sibTrans" cxnId="{1D7F538B-9BBE-40B8-AA3D-0FA29B2C2B8A}">
      <dgm:prSet/>
      <dgm:spPr/>
      <dgm:t>
        <a:bodyPr/>
        <a:lstStyle/>
        <a:p>
          <a:endParaRPr lang="en-US"/>
        </a:p>
      </dgm:t>
    </dgm:pt>
    <dgm:pt modelId="{AF45071E-2086-47B5-8EE6-0D52DADEDE2D}">
      <dgm:prSet custT="1"/>
      <dgm:spPr/>
      <dgm:t>
        <a:bodyPr/>
        <a:lstStyle/>
        <a:p>
          <a:r>
            <a:rPr lang="hr-HR" sz="1600" noProof="0"/>
            <a:t>Ima negativan EBITDA ili iskazan gubitak  u n-1</a:t>
          </a:r>
        </a:p>
      </dgm:t>
    </dgm:pt>
    <dgm:pt modelId="{52614C6D-0829-4FDE-8140-473BA23631CC}" type="parTrans" cxnId="{D0561B47-C619-4C22-98C7-7C4CDB3C3E20}">
      <dgm:prSet/>
      <dgm:spPr/>
      <dgm:t>
        <a:bodyPr/>
        <a:lstStyle/>
        <a:p>
          <a:endParaRPr lang="hr-HR"/>
        </a:p>
      </dgm:t>
    </dgm:pt>
    <dgm:pt modelId="{1EC8DF32-F60F-42EC-AB8D-1D150ED1300D}" type="sibTrans" cxnId="{D0561B47-C619-4C22-98C7-7C4CDB3C3E20}">
      <dgm:prSet/>
      <dgm:spPr/>
      <dgm:t>
        <a:bodyPr/>
        <a:lstStyle/>
        <a:p>
          <a:endParaRPr lang="en-US"/>
        </a:p>
      </dgm:t>
    </dgm:pt>
    <dgm:pt modelId="{11119427-4B53-4D54-8BAC-A7BD47B720BD}">
      <dgm:prSet custT="1"/>
      <dgm:spPr/>
      <dgm:t>
        <a:bodyPr/>
        <a:lstStyle/>
        <a:p>
          <a:r>
            <a:rPr lang="hr-HR" sz="1600" noProof="0"/>
            <a:t>Poduzetnik u teškoćama</a:t>
          </a:r>
        </a:p>
      </dgm:t>
    </dgm:pt>
    <dgm:pt modelId="{74DA5456-715D-40F0-B556-2C5A1C232B01}" type="parTrans" cxnId="{BCAE60FA-695B-4284-8530-4DCA731BC7FA}">
      <dgm:prSet/>
      <dgm:spPr/>
      <dgm:t>
        <a:bodyPr/>
        <a:lstStyle/>
        <a:p>
          <a:endParaRPr lang="hr-HR"/>
        </a:p>
      </dgm:t>
    </dgm:pt>
    <dgm:pt modelId="{94F0C01E-A6E2-4E60-B7AA-BD0B289A42A0}" type="sibTrans" cxnId="{BCAE60FA-695B-4284-8530-4DCA731BC7FA}">
      <dgm:prSet/>
      <dgm:spPr/>
      <dgm:t>
        <a:bodyPr/>
        <a:lstStyle/>
        <a:p>
          <a:endParaRPr lang="en-US"/>
        </a:p>
      </dgm:t>
    </dgm:pt>
    <dgm:pt modelId="{454FA25E-6E7A-40E3-9E55-F561C2121577}">
      <dgm:prSet custT="1"/>
      <dgm:spPr/>
      <dgm:t>
        <a:bodyPr/>
        <a:lstStyle/>
        <a:p>
          <a:r>
            <a:rPr lang="hr-HR" sz="1400" noProof="0"/>
            <a:t>Nije dokazao zatvorenu financijsku konstrukciju</a:t>
          </a:r>
        </a:p>
      </dgm:t>
    </dgm:pt>
    <dgm:pt modelId="{88B0A8A8-E0DD-4CB7-8C3D-9E1617D3CD22}" type="parTrans" cxnId="{D3F2110A-5B8D-4FF9-8082-06BB4A06DFEB}">
      <dgm:prSet/>
      <dgm:spPr/>
      <dgm:t>
        <a:bodyPr/>
        <a:lstStyle/>
        <a:p>
          <a:endParaRPr lang="hr-HR"/>
        </a:p>
      </dgm:t>
    </dgm:pt>
    <dgm:pt modelId="{DFEB5D22-F0D9-4FD7-A7DD-D51C0CD0EC45}" type="sibTrans" cxnId="{D3F2110A-5B8D-4FF9-8082-06BB4A06DFEB}">
      <dgm:prSet/>
      <dgm:spPr/>
      <dgm:t>
        <a:bodyPr/>
        <a:lstStyle/>
        <a:p>
          <a:endParaRPr lang="hr-HR"/>
        </a:p>
      </dgm:t>
    </dgm:pt>
    <dgm:pt modelId="{7C64F261-22EA-49F3-B0B5-6ED040F5E26C}">
      <dgm:prSet phldrT="[Text]" custT="1"/>
      <dgm:spPr/>
      <dgm:t>
        <a:bodyPr/>
        <a:lstStyle/>
        <a:p>
          <a:pPr>
            <a:buNone/>
          </a:pPr>
          <a:r>
            <a:rPr lang="hr-HR" sz="1400" b="0"/>
            <a:t>Nije registriran za prihvatljive djelatnosti unutar sektora C</a:t>
          </a:r>
          <a:endParaRPr lang="en-GB" sz="1400"/>
        </a:p>
      </dgm:t>
    </dgm:pt>
    <dgm:pt modelId="{9FECA429-2339-4ED9-8B87-C37A51B718D0}" type="parTrans" cxnId="{05E16F3C-AB80-4369-AC5D-02AF88C5BD95}">
      <dgm:prSet/>
      <dgm:spPr/>
      <dgm:t>
        <a:bodyPr/>
        <a:lstStyle/>
        <a:p>
          <a:endParaRPr lang="en-GB"/>
        </a:p>
      </dgm:t>
    </dgm:pt>
    <dgm:pt modelId="{B7A0A13A-08B8-42E4-9C24-0CA34129D6AD}" type="sibTrans" cxnId="{05E16F3C-AB80-4369-AC5D-02AF88C5BD95}">
      <dgm:prSet/>
      <dgm:spPr/>
      <dgm:t>
        <a:bodyPr/>
        <a:lstStyle/>
        <a:p>
          <a:endParaRPr lang="en-GB"/>
        </a:p>
      </dgm:t>
    </dgm:pt>
    <dgm:pt modelId="{46FC4E09-4645-41AB-937A-707A30422DB8}">
      <dgm:prSet phldrT="[Text]" custT="1"/>
      <dgm:spPr/>
      <dgm:t>
        <a:bodyPr/>
        <a:lstStyle/>
        <a:p>
          <a:pPr>
            <a:buNone/>
          </a:pPr>
          <a:r>
            <a:rPr lang="hr-HR" sz="1400" b="0"/>
            <a:t>Poslovni prihodi iznose manje od 30 % ukupne vrijednosti projekta </a:t>
          </a:r>
          <a:endParaRPr lang="en-GB" sz="1400"/>
        </a:p>
      </dgm:t>
    </dgm:pt>
    <dgm:pt modelId="{A8415ECD-1757-4001-A740-39BD54D4ED31}" type="parTrans" cxnId="{30BD294B-552C-421C-B917-A4AE0D7BD535}">
      <dgm:prSet/>
      <dgm:spPr/>
    </dgm:pt>
    <dgm:pt modelId="{D716B7C0-AEF0-4FC4-89D3-45C10B258534}" type="sibTrans" cxnId="{30BD294B-552C-421C-B917-A4AE0D7BD535}">
      <dgm:prSet/>
      <dgm:spPr/>
      <dgm:t>
        <a:bodyPr/>
        <a:lstStyle/>
        <a:p>
          <a:endParaRPr lang="en-GB"/>
        </a:p>
      </dgm:t>
    </dgm:pt>
    <dgm:pt modelId="{2F4FE2A6-5BF3-4B1E-8E61-4E12BF07DAF9}" type="pres">
      <dgm:prSet presAssocID="{76BEC2C1-341E-4F55-8D24-05C126C53A48}" presName="Name0" presStyleCnt="0">
        <dgm:presLayoutVars>
          <dgm:dir/>
          <dgm:resizeHandles val="exact"/>
        </dgm:presLayoutVars>
      </dgm:prSet>
      <dgm:spPr/>
    </dgm:pt>
    <dgm:pt modelId="{14B845F4-D5E0-48F3-A697-0A2A31924A70}" type="pres">
      <dgm:prSet presAssocID="{FAE76092-3448-466F-9307-D6652276EA24}" presName="node" presStyleLbl="node1" presStyleIdx="0" presStyleCnt="20" custLinFactNeighborX="-1267" custLinFactNeighborY="-278">
        <dgm:presLayoutVars>
          <dgm:bulletEnabled val="1"/>
        </dgm:presLayoutVars>
      </dgm:prSet>
      <dgm:spPr/>
    </dgm:pt>
    <dgm:pt modelId="{E82465F5-33DB-4CE3-BC84-A02FB34462E4}" type="pres">
      <dgm:prSet presAssocID="{ED9F0E30-AD21-49C1-B841-B6D6ED16F864}" presName="sibTrans" presStyleLbl="sibTrans1D1" presStyleIdx="0" presStyleCnt="19"/>
      <dgm:spPr/>
    </dgm:pt>
    <dgm:pt modelId="{B4BB9CF5-EEBC-4309-AB85-D784365E9E16}" type="pres">
      <dgm:prSet presAssocID="{ED9F0E30-AD21-49C1-B841-B6D6ED16F864}" presName="connectorText" presStyleLbl="sibTrans1D1" presStyleIdx="0" presStyleCnt="19"/>
      <dgm:spPr/>
    </dgm:pt>
    <dgm:pt modelId="{345148A7-BCC5-46E1-8641-89647901C5ED}" type="pres">
      <dgm:prSet presAssocID="{1CB3EDC5-9D23-429C-BEC2-1142EB5F38F9}" presName="node" presStyleLbl="node1" presStyleIdx="1" presStyleCnt="20" custLinFactNeighborX="-1267" custLinFactNeighborY="-278">
        <dgm:presLayoutVars>
          <dgm:bulletEnabled val="1"/>
        </dgm:presLayoutVars>
      </dgm:prSet>
      <dgm:spPr/>
    </dgm:pt>
    <dgm:pt modelId="{2EBF685B-79DB-47E7-ACB5-25908764C908}" type="pres">
      <dgm:prSet presAssocID="{58543940-969E-48E0-8FF0-3DD833CC2E1D}" presName="sibTrans" presStyleLbl="sibTrans1D1" presStyleIdx="1" presStyleCnt="19"/>
      <dgm:spPr/>
    </dgm:pt>
    <dgm:pt modelId="{DD3BF8EC-B4D9-432A-A9F4-B2B03E86734D}" type="pres">
      <dgm:prSet presAssocID="{58543940-969E-48E0-8FF0-3DD833CC2E1D}" presName="connectorText" presStyleLbl="sibTrans1D1" presStyleIdx="1" presStyleCnt="19"/>
      <dgm:spPr/>
    </dgm:pt>
    <dgm:pt modelId="{56D86A4A-D860-4D20-8315-7BD7A645F5D7}" type="pres">
      <dgm:prSet presAssocID="{606C159A-2CAA-4197-8F1E-69BF0FFBCCFA}" presName="node" presStyleLbl="node1" presStyleIdx="2" presStyleCnt="20" custLinFactNeighborX="-1267" custLinFactNeighborY="-278">
        <dgm:presLayoutVars>
          <dgm:bulletEnabled val="1"/>
        </dgm:presLayoutVars>
      </dgm:prSet>
      <dgm:spPr/>
    </dgm:pt>
    <dgm:pt modelId="{94EC575B-716F-486F-9FF5-2301A48CF3DF}" type="pres">
      <dgm:prSet presAssocID="{48C19E48-5202-49E9-842F-182FD10307C3}" presName="sibTrans" presStyleLbl="sibTrans1D1" presStyleIdx="2" presStyleCnt="19"/>
      <dgm:spPr/>
    </dgm:pt>
    <dgm:pt modelId="{2A8C9D88-EB68-4428-9064-F3F89866927D}" type="pres">
      <dgm:prSet presAssocID="{48C19E48-5202-49E9-842F-182FD10307C3}" presName="connectorText" presStyleLbl="sibTrans1D1" presStyleIdx="2" presStyleCnt="19"/>
      <dgm:spPr/>
    </dgm:pt>
    <dgm:pt modelId="{681A5737-0AD5-4F3E-9CD6-3B0789048B3E}" type="pres">
      <dgm:prSet presAssocID="{243E70D8-C87F-42E0-9148-7807A52F2E4D}" presName="node" presStyleLbl="node1" presStyleIdx="3" presStyleCnt="20" custLinFactNeighborX="-1267" custLinFactNeighborY="-278">
        <dgm:presLayoutVars>
          <dgm:bulletEnabled val="1"/>
        </dgm:presLayoutVars>
      </dgm:prSet>
      <dgm:spPr/>
    </dgm:pt>
    <dgm:pt modelId="{EF160811-5D00-4E5B-9A6E-D3552EB61CAD}" type="pres">
      <dgm:prSet presAssocID="{274B85E0-4FE4-4C11-9C98-E718C95ABA1A}" presName="sibTrans" presStyleLbl="sibTrans1D1" presStyleIdx="3" presStyleCnt="19"/>
      <dgm:spPr/>
    </dgm:pt>
    <dgm:pt modelId="{C76B6AB6-9445-4279-8B24-5B84DF58B6AA}" type="pres">
      <dgm:prSet presAssocID="{274B85E0-4FE4-4C11-9C98-E718C95ABA1A}" presName="connectorText" presStyleLbl="sibTrans1D1" presStyleIdx="3" presStyleCnt="19"/>
      <dgm:spPr/>
    </dgm:pt>
    <dgm:pt modelId="{A1D065C0-8D59-4977-91BE-4D62B7C09DE3}" type="pres">
      <dgm:prSet presAssocID="{709B22F7-B008-4AFF-B3BC-29CCD227DCEA}" presName="node" presStyleLbl="node1" presStyleIdx="4" presStyleCnt="20" custLinFactNeighborX="-1267" custLinFactNeighborY="-278">
        <dgm:presLayoutVars>
          <dgm:bulletEnabled val="1"/>
        </dgm:presLayoutVars>
      </dgm:prSet>
      <dgm:spPr/>
    </dgm:pt>
    <dgm:pt modelId="{C9999512-77C4-4D31-B76A-98787D3C2315}" type="pres">
      <dgm:prSet presAssocID="{00E365FA-2A2B-4E5E-A299-38A90BDDFA5A}" presName="sibTrans" presStyleLbl="sibTrans1D1" presStyleIdx="4" presStyleCnt="19"/>
      <dgm:spPr/>
    </dgm:pt>
    <dgm:pt modelId="{66806D18-139B-4953-9B2A-9E52FF5470A3}" type="pres">
      <dgm:prSet presAssocID="{00E365FA-2A2B-4E5E-A299-38A90BDDFA5A}" presName="connectorText" presStyleLbl="sibTrans1D1" presStyleIdx="4" presStyleCnt="19"/>
      <dgm:spPr/>
    </dgm:pt>
    <dgm:pt modelId="{B5B41842-C039-421B-A3D3-2FA7659A7197}" type="pres">
      <dgm:prSet presAssocID="{55C46892-E0A6-4A1E-944F-7DEEF9970BBF}" presName="node" presStyleLbl="node1" presStyleIdx="5" presStyleCnt="20" custLinFactNeighborX="-1752" custLinFactNeighborY="-7816">
        <dgm:presLayoutVars>
          <dgm:bulletEnabled val="1"/>
        </dgm:presLayoutVars>
      </dgm:prSet>
      <dgm:spPr/>
    </dgm:pt>
    <dgm:pt modelId="{607EDCE4-3604-4B63-BE3A-E504AF0EEC47}" type="pres">
      <dgm:prSet presAssocID="{E827B629-3BC9-4143-B0C3-D242A4136FDD}" presName="sibTrans" presStyleLbl="sibTrans1D1" presStyleIdx="5" presStyleCnt="19"/>
      <dgm:spPr/>
    </dgm:pt>
    <dgm:pt modelId="{9F9E6DE7-A195-4C7D-A823-14A149878180}" type="pres">
      <dgm:prSet presAssocID="{E827B629-3BC9-4143-B0C3-D242A4136FDD}" presName="connectorText" presStyleLbl="sibTrans1D1" presStyleIdx="5" presStyleCnt="19"/>
      <dgm:spPr/>
    </dgm:pt>
    <dgm:pt modelId="{C0336FAA-6036-4A14-A80C-E70F127A396A}" type="pres">
      <dgm:prSet presAssocID="{5FB91BD1-36F0-44EC-BCA1-8F136552334F}" presName="node" presStyleLbl="node1" presStyleIdx="6" presStyleCnt="20" custLinFactNeighborX="-1752" custLinFactNeighborY="-7816">
        <dgm:presLayoutVars>
          <dgm:bulletEnabled val="1"/>
        </dgm:presLayoutVars>
      </dgm:prSet>
      <dgm:spPr/>
    </dgm:pt>
    <dgm:pt modelId="{53463361-19C1-4B6F-8131-BC894B97E55F}" type="pres">
      <dgm:prSet presAssocID="{610B6E91-40F9-42DA-B5D0-68C2B14CFB10}" presName="sibTrans" presStyleLbl="sibTrans1D1" presStyleIdx="6" presStyleCnt="19"/>
      <dgm:spPr/>
    </dgm:pt>
    <dgm:pt modelId="{3ED31201-FB51-45F0-8CC1-5FD0650C9A75}" type="pres">
      <dgm:prSet presAssocID="{610B6E91-40F9-42DA-B5D0-68C2B14CFB10}" presName="connectorText" presStyleLbl="sibTrans1D1" presStyleIdx="6" presStyleCnt="19"/>
      <dgm:spPr/>
    </dgm:pt>
    <dgm:pt modelId="{B09263E8-34EF-4147-91C4-BE0D44542567}" type="pres">
      <dgm:prSet presAssocID="{323A425F-5FB0-46F6-A36A-761C4B264BD7}" presName="node" presStyleLbl="node1" presStyleIdx="7" presStyleCnt="20" custLinFactNeighborX="-1752" custLinFactNeighborY="-7816">
        <dgm:presLayoutVars>
          <dgm:bulletEnabled val="1"/>
        </dgm:presLayoutVars>
      </dgm:prSet>
      <dgm:spPr/>
    </dgm:pt>
    <dgm:pt modelId="{17E55D43-9EEF-4C70-BC50-7D8442188679}" type="pres">
      <dgm:prSet presAssocID="{125C0DAE-E5F6-463C-9338-55E570C5CA55}" presName="sibTrans" presStyleLbl="sibTrans1D1" presStyleIdx="7" presStyleCnt="19"/>
      <dgm:spPr/>
    </dgm:pt>
    <dgm:pt modelId="{D32522C7-E1A5-4BCB-8DF4-AB42173BFC60}" type="pres">
      <dgm:prSet presAssocID="{125C0DAE-E5F6-463C-9338-55E570C5CA55}" presName="connectorText" presStyleLbl="sibTrans1D1" presStyleIdx="7" presStyleCnt="19"/>
      <dgm:spPr/>
    </dgm:pt>
    <dgm:pt modelId="{6C4CE6E8-6417-4EE3-A494-D8F1271A927B}" type="pres">
      <dgm:prSet presAssocID="{296886FF-9B98-4A3C-A214-43964E90EA89}" presName="node" presStyleLbl="node1" presStyleIdx="8" presStyleCnt="20" custLinFactNeighborX="-1752" custLinFactNeighborY="-7816">
        <dgm:presLayoutVars>
          <dgm:bulletEnabled val="1"/>
        </dgm:presLayoutVars>
      </dgm:prSet>
      <dgm:spPr/>
    </dgm:pt>
    <dgm:pt modelId="{7E55AD16-020F-4589-91D7-73255DC1DE63}" type="pres">
      <dgm:prSet presAssocID="{EBBCA146-8E1A-49C5-A806-E98897019372}" presName="sibTrans" presStyleLbl="sibTrans1D1" presStyleIdx="8" presStyleCnt="19"/>
      <dgm:spPr/>
    </dgm:pt>
    <dgm:pt modelId="{29C4D54F-693A-4782-980B-60CCA3F9EC94}" type="pres">
      <dgm:prSet presAssocID="{EBBCA146-8E1A-49C5-A806-E98897019372}" presName="connectorText" presStyleLbl="sibTrans1D1" presStyleIdx="8" presStyleCnt="19"/>
      <dgm:spPr/>
    </dgm:pt>
    <dgm:pt modelId="{F50122EF-6F56-479C-8757-97947CF6FEDA}" type="pres">
      <dgm:prSet presAssocID="{A0A9D035-F6A1-4FA3-85EF-62FE486BD292}" presName="node" presStyleLbl="node1" presStyleIdx="9" presStyleCnt="20" custLinFactNeighborX="-1939">
        <dgm:presLayoutVars>
          <dgm:bulletEnabled val="1"/>
        </dgm:presLayoutVars>
      </dgm:prSet>
      <dgm:spPr/>
    </dgm:pt>
    <dgm:pt modelId="{BB1855BB-AF7D-46A8-8558-EC7B703D5707}" type="pres">
      <dgm:prSet presAssocID="{536736E6-241F-4904-B488-A847FC8DA97D}" presName="sibTrans" presStyleLbl="sibTrans1D1" presStyleIdx="9" presStyleCnt="19"/>
      <dgm:spPr/>
    </dgm:pt>
    <dgm:pt modelId="{F8288208-5160-483E-B98D-0FB39E72AD49}" type="pres">
      <dgm:prSet presAssocID="{536736E6-241F-4904-B488-A847FC8DA97D}" presName="connectorText" presStyleLbl="sibTrans1D1" presStyleIdx="9" presStyleCnt="19"/>
      <dgm:spPr/>
    </dgm:pt>
    <dgm:pt modelId="{F00E8481-7782-4907-8354-08158DCA06C9}" type="pres">
      <dgm:prSet presAssocID="{DA9A783D-1888-4A43-9A0A-213B46D3651A}" presName="node" presStyleLbl="node1" presStyleIdx="10" presStyleCnt="20">
        <dgm:presLayoutVars>
          <dgm:bulletEnabled val="1"/>
        </dgm:presLayoutVars>
      </dgm:prSet>
      <dgm:spPr/>
    </dgm:pt>
    <dgm:pt modelId="{D64A0EA7-444E-44F4-80EF-0020EB75D48E}" type="pres">
      <dgm:prSet presAssocID="{7F0CA7C6-94DF-4F5D-8588-7204D6FE42C1}" presName="sibTrans" presStyleLbl="sibTrans1D1" presStyleIdx="10" presStyleCnt="19"/>
      <dgm:spPr/>
    </dgm:pt>
    <dgm:pt modelId="{858CB803-585E-457D-9DF9-7FF3921BA6C0}" type="pres">
      <dgm:prSet presAssocID="{7F0CA7C6-94DF-4F5D-8588-7204D6FE42C1}" presName="connectorText" presStyleLbl="sibTrans1D1" presStyleIdx="10" presStyleCnt="19"/>
      <dgm:spPr/>
    </dgm:pt>
    <dgm:pt modelId="{0EFC0FBE-C0FC-4529-BDD4-4C808D1E2F0C}" type="pres">
      <dgm:prSet presAssocID="{7C64F261-22EA-49F3-B0B5-6ED040F5E26C}" presName="node" presStyleLbl="node1" presStyleIdx="11" presStyleCnt="20">
        <dgm:presLayoutVars>
          <dgm:bulletEnabled val="1"/>
        </dgm:presLayoutVars>
      </dgm:prSet>
      <dgm:spPr/>
    </dgm:pt>
    <dgm:pt modelId="{BA976834-1B98-42B9-81C3-A6AD5C0608AF}" type="pres">
      <dgm:prSet presAssocID="{B7A0A13A-08B8-42E4-9C24-0CA34129D6AD}" presName="sibTrans" presStyleLbl="sibTrans1D1" presStyleIdx="11" presStyleCnt="19"/>
      <dgm:spPr/>
    </dgm:pt>
    <dgm:pt modelId="{0A435199-0B1C-4BB7-BBE5-AE7CCDC24DA7}" type="pres">
      <dgm:prSet presAssocID="{B7A0A13A-08B8-42E4-9C24-0CA34129D6AD}" presName="connectorText" presStyleLbl="sibTrans1D1" presStyleIdx="11" presStyleCnt="19"/>
      <dgm:spPr/>
    </dgm:pt>
    <dgm:pt modelId="{91F2F01E-6D93-483A-8864-28D81F1A3C80}" type="pres">
      <dgm:prSet presAssocID="{AF45071E-2086-47B5-8EE6-0D52DADEDE2D}" presName="node" presStyleLbl="node1" presStyleIdx="12" presStyleCnt="20">
        <dgm:presLayoutVars>
          <dgm:bulletEnabled val="1"/>
        </dgm:presLayoutVars>
      </dgm:prSet>
      <dgm:spPr/>
    </dgm:pt>
    <dgm:pt modelId="{63223F49-93AF-4673-AAAB-12A72A028AD8}" type="pres">
      <dgm:prSet presAssocID="{1EC8DF32-F60F-42EC-AB8D-1D150ED1300D}" presName="sibTrans" presStyleLbl="sibTrans1D1" presStyleIdx="12" presStyleCnt="19"/>
      <dgm:spPr/>
    </dgm:pt>
    <dgm:pt modelId="{991A6D4E-57EB-4AEA-8C3F-A768507DFF6C}" type="pres">
      <dgm:prSet presAssocID="{1EC8DF32-F60F-42EC-AB8D-1D150ED1300D}" presName="connectorText" presStyleLbl="sibTrans1D1" presStyleIdx="12" presStyleCnt="19"/>
      <dgm:spPr/>
    </dgm:pt>
    <dgm:pt modelId="{F3F99C2B-51E0-4ECD-BA48-45A706FC2B0D}" type="pres">
      <dgm:prSet presAssocID="{46FC4E09-4645-41AB-937A-707A30422DB8}" presName="node" presStyleLbl="node1" presStyleIdx="13" presStyleCnt="20">
        <dgm:presLayoutVars>
          <dgm:bulletEnabled val="1"/>
        </dgm:presLayoutVars>
      </dgm:prSet>
      <dgm:spPr/>
    </dgm:pt>
    <dgm:pt modelId="{64AE5FE6-4DCC-4228-8B1D-8BAD13CCE6B1}" type="pres">
      <dgm:prSet presAssocID="{D716B7C0-AEF0-4FC4-89D3-45C10B258534}" presName="sibTrans" presStyleLbl="sibTrans1D1" presStyleIdx="13" presStyleCnt="19"/>
      <dgm:spPr/>
    </dgm:pt>
    <dgm:pt modelId="{1405340D-6EE2-46AB-9504-331A6EC89E34}" type="pres">
      <dgm:prSet presAssocID="{D716B7C0-AEF0-4FC4-89D3-45C10B258534}" presName="connectorText" presStyleLbl="sibTrans1D1" presStyleIdx="13" presStyleCnt="19"/>
      <dgm:spPr/>
    </dgm:pt>
    <dgm:pt modelId="{F1468BED-F94B-4E24-9A6C-28B057959AFC}" type="pres">
      <dgm:prSet presAssocID="{11119427-4B53-4D54-8BAC-A7BD47B720BD}" presName="node" presStyleLbl="node1" presStyleIdx="14" presStyleCnt="20" custLinFactNeighborX="-1865" custLinFactNeighborY="-985">
        <dgm:presLayoutVars>
          <dgm:bulletEnabled val="1"/>
        </dgm:presLayoutVars>
      </dgm:prSet>
      <dgm:spPr/>
    </dgm:pt>
    <dgm:pt modelId="{0602FAD1-9AEF-420B-9246-D293F99A826B}" type="pres">
      <dgm:prSet presAssocID="{94F0C01E-A6E2-4E60-B7AA-BD0B289A42A0}" presName="sibTrans" presStyleLbl="sibTrans1D1" presStyleIdx="14" presStyleCnt="19"/>
      <dgm:spPr/>
    </dgm:pt>
    <dgm:pt modelId="{4372C155-03FE-437A-9F37-9FC094EB8B8E}" type="pres">
      <dgm:prSet presAssocID="{94F0C01E-A6E2-4E60-B7AA-BD0B289A42A0}" presName="connectorText" presStyleLbl="sibTrans1D1" presStyleIdx="14" presStyleCnt="19"/>
      <dgm:spPr/>
    </dgm:pt>
    <dgm:pt modelId="{C839BFB0-8853-47F6-B3FE-CF0699E47D19}" type="pres">
      <dgm:prSet presAssocID="{792B785D-B5C6-4B3B-9E11-1F16E0E2CEF7}" presName="node" presStyleLbl="node1" presStyleIdx="15" presStyleCnt="20" custLinFactNeighborX="-783" custLinFactNeighborY="-1352">
        <dgm:presLayoutVars>
          <dgm:bulletEnabled val="1"/>
        </dgm:presLayoutVars>
      </dgm:prSet>
      <dgm:spPr/>
    </dgm:pt>
    <dgm:pt modelId="{5ADACA37-EF0B-4F3F-B839-25BBCB9B860D}" type="pres">
      <dgm:prSet presAssocID="{B8A21602-5AA2-414D-AFB4-3AE9642A150E}" presName="sibTrans" presStyleLbl="sibTrans1D1" presStyleIdx="15" presStyleCnt="19"/>
      <dgm:spPr/>
    </dgm:pt>
    <dgm:pt modelId="{1B9C2AC1-8871-4A8D-81A5-F9672735060B}" type="pres">
      <dgm:prSet presAssocID="{B8A21602-5AA2-414D-AFB4-3AE9642A150E}" presName="connectorText" presStyleLbl="sibTrans1D1" presStyleIdx="15" presStyleCnt="19"/>
      <dgm:spPr/>
    </dgm:pt>
    <dgm:pt modelId="{F445E028-5181-4BAC-846A-1E3CF9A02389}" type="pres">
      <dgm:prSet presAssocID="{ED29AD7B-DB4E-43A5-A847-34787225C019}" presName="node" presStyleLbl="node1" presStyleIdx="16" presStyleCnt="20" custLinFactNeighborX="-2732" custLinFactNeighborY="-2258">
        <dgm:presLayoutVars>
          <dgm:bulletEnabled val="1"/>
        </dgm:presLayoutVars>
      </dgm:prSet>
      <dgm:spPr/>
    </dgm:pt>
    <dgm:pt modelId="{57A3CBB3-A952-4969-A46D-13F4E04A1F66}" type="pres">
      <dgm:prSet presAssocID="{1CC08A43-6E62-4F2B-82AA-AC784D66C4CD}" presName="sibTrans" presStyleLbl="sibTrans1D1" presStyleIdx="16" presStyleCnt="19"/>
      <dgm:spPr/>
    </dgm:pt>
    <dgm:pt modelId="{BA618682-D812-4810-9BFD-93C4E739349F}" type="pres">
      <dgm:prSet presAssocID="{1CC08A43-6E62-4F2B-82AA-AC784D66C4CD}" presName="connectorText" presStyleLbl="sibTrans1D1" presStyleIdx="16" presStyleCnt="19"/>
      <dgm:spPr/>
    </dgm:pt>
    <dgm:pt modelId="{2DF89ED5-1144-4858-9341-21631DFCBC06}" type="pres">
      <dgm:prSet presAssocID="{03AF2AD9-79A3-47AD-B829-C6AF3E5A8FD7}" presName="node" presStyleLbl="node1" presStyleIdx="17" presStyleCnt="20" custLinFactNeighborX="1146" custLinFactNeighborY="16327">
        <dgm:presLayoutVars>
          <dgm:bulletEnabled val="1"/>
        </dgm:presLayoutVars>
      </dgm:prSet>
      <dgm:spPr/>
    </dgm:pt>
    <dgm:pt modelId="{AE8E4D9E-117A-4A80-9168-20A000E5155E}" type="pres">
      <dgm:prSet presAssocID="{99499DEE-FC50-49A5-951F-CF862C42134A}" presName="sibTrans" presStyleLbl="sibTrans1D1" presStyleIdx="17" presStyleCnt="19"/>
      <dgm:spPr/>
    </dgm:pt>
    <dgm:pt modelId="{D0A14DF6-C2C6-4373-A161-03D6CF33E54C}" type="pres">
      <dgm:prSet presAssocID="{99499DEE-FC50-49A5-951F-CF862C42134A}" presName="connectorText" presStyleLbl="sibTrans1D1" presStyleIdx="17" presStyleCnt="19"/>
      <dgm:spPr/>
    </dgm:pt>
    <dgm:pt modelId="{23A0B93D-8900-43F8-B79A-F9D6A7DF2571}" type="pres">
      <dgm:prSet presAssocID="{74B61320-F772-467E-B1A4-1CA1EFB4CC48}" presName="node" presStyleLbl="node1" presStyleIdx="18" presStyleCnt="20" custLinFactNeighborX="1146" custLinFactNeighborY="16327">
        <dgm:presLayoutVars>
          <dgm:bulletEnabled val="1"/>
        </dgm:presLayoutVars>
      </dgm:prSet>
      <dgm:spPr/>
    </dgm:pt>
    <dgm:pt modelId="{DB7EC12C-0485-42BF-80D1-FD6F2DBC12B1}" type="pres">
      <dgm:prSet presAssocID="{5C0C2B34-325B-48A2-A1D1-A3B6B433C73B}" presName="sibTrans" presStyleLbl="sibTrans1D1" presStyleIdx="18" presStyleCnt="19"/>
      <dgm:spPr/>
    </dgm:pt>
    <dgm:pt modelId="{6E630D0D-5D52-437E-B3FF-7076F4FFA5C9}" type="pres">
      <dgm:prSet presAssocID="{5C0C2B34-325B-48A2-A1D1-A3B6B433C73B}" presName="connectorText" presStyleLbl="sibTrans1D1" presStyleIdx="18" presStyleCnt="19"/>
      <dgm:spPr/>
    </dgm:pt>
    <dgm:pt modelId="{7277399C-6200-4E0B-ABFA-F218C1F0126B}" type="pres">
      <dgm:prSet presAssocID="{454FA25E-6E7A-40E3-9E55-F561C2121577}" presName="node" presStyleLbl="node1" presStyleIdx="19" presStyleCnt="20">
        <dgm:presLayoutVars>
          <dgm:bulletEnabled val="1"/>
        </dgm:presLayoutVars>
      </dgm:prSet>
      <dgm:spPr/>
    </dgm:pt>
  </dgm:ptLst>
  <dgm:cxnLst>
    <dgm:cxn modelId="{6BDFD500-7F67-4799-AA4D-88C69CE7FDCE}" type="presOf" srcId="{E827B629-3BC9-4143-B0C3-D242A4136FDD}" destId="{607EDCE4-3604-4B63-BE3A-E504AF0EEC47}" srcOrd="0" destOrd="0" presId="urn:microsoft.com/office/officeart/2016/7/layout/RepeatingBendingProcessNew"/>
    <dgm:cxn modelId="{D00D4904-3AAE-4EFD-945B-CA6FBE45103D}" type="presOf" srcId="{D716B7C0-AEF0-4FC4-89D3-45C10B258534}" destId="{64AE5FE6-4DCC-4228-8B1D-8BAD13CCE6B1}" srcOrd="0" destOrd="0" presId="urn:microsoft.com/office/officeart/2016/7/layout/RepeatingBendingProcessNew"/>
    <dgm:cxn modelId="{337D8E05-320F-44FA-97D5-65711E33DAC0}" type="presOf" srcId="{EBBCA146-8E1A-49C5-A806-E98897019372}" destId="{29C4D54F-693A-4782-980B-60CCA3F9EC94}" srcOrd="1" destOrd="0" presId="urn:microsoft.com/office/officeart/2016/7/layout/RepeatingBendingProcessNew"/>
    <dgm:cxn modelId="{5C784F06-CA1F-4B5A-8CFA-C8FFE979FC3C}" type="presOf" srcId="{709B22F7-B008-4AFF-B3BC-29CCD227DCEA}" destId="{A1D065C0-8D59-4977-91BE-4D62B7C09DE3}" srcOrd="0" destOrd="0" presId="urn:microsoft.com/office/officeart/2016/7/layout/RepeatingBendingProcessNew"/>
    <dgm:cxn modelId="{40CC0409-7E65-4937-A563-46CFFAE4E180}" type="presOf" srcId="{1CC08A43-6E62-4F2B-82AA-AC784D66C4CD}" destId="{BA618682-D812-4810-9BFD-93C4E739349F}" srcOrd="1" destOrd="0" presId="urn:microsoft.com/office/officeart/2016/7/layout/RepeatingBendingProcessNew"/>
    <dgm:cxn modelId="{D3F2110A-5B8D-4FF9-8082-06BB4A06DFEB}" srcId="{76BEC2C1-341E-4F55-8D24-05C126C53A48}" destId="{454FA25E-6E7A-40E3-9E55-F561C2121577}" srcOrd="19" destOrd="0" parTransId="{88B0A8A8-E0DD-4CB7-8C3D-9E1617D3CD22}" sibTransId="{DFEB5D22-F0D9-4FD7-A7DD-D51C0CD0EC45}"/>
    <dgm:cxn modelId="{A786190F-1318-406D-9EF8-51EBDCED91B9}" srcId="{76BEC2C1-341E-4F55-8D24-05C126C53A48}" destId="{709B22F7-B008-4AFF-B3BC-29CCD227DCEA}" srcOrd="4" destOrd="0" parTransId="{179EDA67-6F34-424F-AA82-3231C7F22F7E}" sibTransId="{00E365FA-2A2B-4E5E-A299-38A90BDDFA5A}"/>
    <dgm:cxn modelId="{7065D811-9B95-4E0C-B318-591ADCFD316A}" srcId="{76BEC2C1-341E-4F55-8D24-05C126C53A48}" destId="{74B61320-F772-467E-B1A4-1CA1EFB4CC48}" srcOrd="18" destOrd="0" parTransId="{99B7BB65-1F3D-4E0F-B17B-4BF71FC837EB}" sibTransId="{5C0C2B34-325B-48A2-A1D1-A3B6B433C73B}"/>
    <dgm:cxn modelId="{BC477415-5636-449B-B9BD-A0FD7F3B94F3}" type="presOf" srcId="{48C19E48-5202-49E9-842F-182FD10307C3}" destId="{94EC575B-716F-486F-9FF5-2301A48CF3DF}" srcOrd="0" destOrd="0" presId="urn:microsoft.com/office/officeart/2016/7/layout/RepeatingBendingProcessNew"/>
    <dgm:cxn modelId="{FA44D616-6CD3-489F-9765-13512B311602}" type="presOf" srcId="{606C159A-2CAA-4197-8F1E-69BF0FFBCCFA}" destId="{56D86A4A-D860-4D20-8315-7BD7A645F5D7}" srcOrd="0" destOrd="0" presId="urn:microsoft.com/office/officeart/2016/7/layout/RepeatingBendingProcessNew"/>
    <dgm:cxn modelId="{25A1B718-39D9-4306-AFBB-E8935F21D780}" type="presOf" srcId="{323A425F-5FB0-46F6-A36A-761C4B264BD7}" destId="{B09263E8-34EF-4147-91C4-BE0D44542567}" srcOrd="0" destOrd="0" presId="urn:microsoft.com/office/officeart/2016/7/layout/RepeatingBendingProcessNew"/>
    <dgm:cxn modelId="{25F3941C-C774-4E85-9E10-AEC4C78DEAEE}" type="presOf" srcId="{7C64F261-22EA-49F3-B0B5-6ED040F5E26C}" destId="{0EFC0FBE-C0FC-4529-BDD4-4C808D1E2F0C}" srcOrd="0" destOrd="0" presId="urn:microsoft.com/office/officeart/2016/7/layout/RepeatingBendingProcessNew"/>
    <dgm:cxn modelId="{C3FFE11E-ED29-4E4C-AC5B-BD7790C32ABB}" type="presOf" srcId="{7F0CA7C6-94DF-4F5D-8588-7204D6FE42C1}" destId="{858CB803-585E-457D-9DF9-7FF3921BA6C0}" srcOrd="1" destOrd="0" presId="urn:microsoft.com/office/officeart/2016/7/layout/RepeatingBendingProcessNew"/>
    <dgm:cxn modelId="{7AC0E925-264A-43AB-8113-BCCF65C61405}" srcId="{76BEC2C1-341E-4F55-8D24-05C126C53A48}" destId="{5FB91BD1-36F0-44EC-BCA1-8F136552334F}" srcOrd="6" destOrd="0" parTransId="{BF8D1AA0-02C9-4108-9DFE-C13E068139B4}" sibTransId="{610B6E91-40F9-42DA-B5D0-68C2B14CFB10}"/>
    <dgm:cxn modelId="{5D42332A-6C6B-4F55-8004-FCD57B906AE0}" type="presOf" srcId="{274B85E0-4FE4-4C11-9C98-E718C95ABA1A}" destId="{C76B6AB6-9445-4279-8B24-5B84DF58B6AA}" srcOrd="1" destOrd="0" presId="urn:microsoft.com/office/officeart/2016/7/layout/RepeatingBendingProcessNew"/>
    <dgm:cxn modelId="{92A6262B-8723-48D2-9513-74D2340D2360}" type="presOf" srcId="{76BEC2C1-341E-4F55-8D24-05C126C53A48}" destId="{2F4FE2A6-5BF3-4B1E-8E61-4E12BF07DAF9}" srcOrd="0" destOrd="0" presId="urn:microsoft.com/office/officeart/2016/7/layout/RepeatingBendingProcessNew"/>
    <dgm:cxn modelId="{63CC762B-3170-4CAA-A48B-0AB44864DB27}" type="presOf" srcId="{B8A21602-5AA2-414D-AFB4-3AE9642A150E}" destId="{1B9C2AC1-8871-4A8D-81A5-F9672735060B}" srcOrd="1" destOrd="0" presId="urn:microsoft.com/office/officeart/2016/7/layout/RepeatingBendingProcessNew"/>
    <dgm:cxn modelId="{A7D21633-F0ED-437B-9C3F-F27BC3CE78E8}" srcId="{76BEC2C1-341E-4F55-8D24-05C126C53A48}" destId="{ED29AD7B-DB4E-43A5-A847-34787225C019}" srcOrd="16" destOrd="0" parTransId="{F2DF3266-E483-4588-977E-C3DBDCDA2654}" sibTransId="{1CC08A43-6E62-4F2B-82AA-AC784D66C4CD}"/>
    <dgm:cxn modelId="{C7792633-5621-481D-B2F2-9FF4A9E18048}" type="presOf" srcId="{243E70D8-C87F-42E0-9148-7807A52F2E4D}" destId="{681A5737-0AD5-4F3E-9CD6-3B0789048B3E}" srcOrd="0" destOrd="0" presId="urn:microsoft.com/office/officeart/2016/7/layout/RepeatingBendingProcessNew"/>
    <dgm:cxn modelId="{CAC8A136-4AE3-4A49-9755-5E8C04EAEADB}" type="presOf" srcId="{610B6E91-40F9-42DA-B5D0-68C2B14CFB10}" destId="{53463361-19C1-4B6F-8131-BC894B97E55F}" srcOrd="0" destOrd="0" presId="urn:microsoft.com/office/officeart/2016/7/layout/RepeatingBendingProcessNew"/>
    <dgm:cxn modelId="{FF6BAF37-E43A-490C-9438-9876EBC44901}" type="presOf" srcId="{A0A9D035-F6A1-4FA3-85EF-62FE486BD292}" destId="{F50122EF-6F56-479C-8757-97947CF6FEDA}" srcOrd="0" destOrd="0" presId="urn:microsoft.com/office/officeart/2016/7/layout/RepeatingBendingProcessNew"/>
    <dgm:cxn modelId="{05E16F3C-AB80-4369-AC5D-02AF88C5BD95}" srcId="{76BEC2C1-341E-4F55-8D24-05C126C53A48}" destId="{7C64F261-22EA-49F3-B0B5-6ED040F5E26C}" srcOrd="11" destOrd="0" parTransId="{9FECA429-2339-4ED9-8B87-C37A51B718D0}" sibTransId="{B7A0A13A-08B8-42E4-9C24-0CA34129D6AD}"/>
    <dgm:cxn modelId="{43F6353E-E7B7-4EB1-A3EE-7A95C20B7699}" srcId="{76BEC2C1-341E-4F55-8D24-05C126C53A48}" destId="{296886FF-9B98-4A3C-A214-43964E90EA89}" srcOrd="8" destOrd="0" parTransId="{BAAC12A5-8363-45E0-9082-45C16C4DF589}" sibTransId="{EBBCA146-8E1A-49C5-A806-E98897019372}"/>
    <dgm:cxn modelId="{D9B36E3F-89E0-4278-A86D-AED5EA96F41D}" type="presOf" srcId="{74B61320-F772-467E-B1A4-1CA1EFB4CC48}" destId="{23A0B93D-8900-43F8-B79A-F9D6A7DF2571}" srcOrd="0" destOrd="0" presId="urn:microsoft.com/office/officeart/2016/7/layout/RepeatingBendingProcessNew"/>
    <dgm:cxn modelId="{97DABE60-AD8E-4DE3-BF2D-0E04BF889786}" type="presOf" srcId="{FAE76092-3448-466F-9307-D6652276EA24}" destId="{14B845F4-D5E0-48F3-A697-0A2A31924A70}" srcOrd="0" destOrd="0" presId="urn:microsoft.com/office/officeart/2016/7/layout/RepeatingBendingProcessNew"/>
    <dgm:cxn modelId="{D5694E61-0824-491F-8CB0-67C8E805CC8E}" type="presOf" srcId="{B7A0A13A-08B8-42E4-9C24-0CA34129D6AD}" destId="{BA976834-1B98-42B9-81C3-A6AD5C0608AF}" srcOrd="0" destOrd="0" presId="urn:microsoft.com/office/officeart/2016/7/layout/RepeatingBendingProcessNew"/>
    <dgm:cxn modelId="{4C916063-C5D0-4152-ABA9-05CB20D3A3E6}" type="presOf" srcId="{296886FF-9B98-4A3C-A214-43964E90EA89}" destId="{6C4CE6E8-6417-4EE3-A494-D8F1271A927B}" srcOrd="0" destOrd="0" presId="urn:microsoft.com/office/officeart/2016/7/layout/RepeatingBendingProcessNew"/>
    <dgm:cxn modelId="{EADF6764-B754-45EC-9F1F-CFA758BAAE95}" type="presOf" srcId="{536736E6-241F-4904-B488-A847FC8DA97D}" destId="{BB1855BB-AF7D-46A8-8558-EC7B703D5707}" srcOrd="0" destOrd="0" presId="urn:microsoft.com/office/officeart/2016/7/layout/RepeatingBendingProcessNew"/>
    <dgm:cxn modelId="{F1F69745-A7AC-42A1-BC3E-831D648C0FD7}" type="presOf" srcId="{454FA25E-6E7A-40E3-9E55-F561C2121577}" destId="{7277399C-6200-4E0B-ABFA-F218C1F0126B}" srcOrd="0" destOrd="0" presId="urn:microsoft.com/office/officeart/2016/7/layout/RepeatingBendingProcessNew"/>
    <dgm:cxn modelId="{73B77046-179F-41FB-8964-5C7BC77AC39D}" type="presOf" srcId="{00E365FA-2A2B-4E5E-A299-38A90BDDFA5A}" destId="{C9999512-77C4-4D31-B76A-98787D3C2315}" srcOrd="0" destOrd="0" presId="urn:microsoft.com/office/officeart/2016/7/layout/RepeatingBendingProcessNew"/>
    <dgm:cxn modelId="{D0561B47-C619-4C22-98C7-7C4CDB3C3E20}" srcId="{76BEC2C1-341E-4F55-8D24-05C126C53A48}" destId="{AF45071E-2086-47B5-8EE6-0D52DADEDE2D}" srcOrd="12" destOrd="0" parTransId="{52614C6D-0829-4FDE-8140-473BA23631CC}" sibTransId="{1EC8DF32-F60F-42EC-AB8D-1D150ED1300D}"/>
    <dgm:cxn modelId="{A2D61868-34CC-4F2C-B5B4-1CA283E3522A}" srcId="{76BEC2C1-341E-4F55-8D24-05C126C53A48}" destId="{323A425F-5FB0-46F6-A36A-761C4B264BD7}" srcOrd="7" destOrd="0" parTransId="{82CE7D6F-E12B-4593-BE33-8C3AD1AE9D73}" sibTransId="{125C0DAE-E5F6-463C-9338-55E570C5CA55}"/>
    <dgm:cxn modelId="{D92E0C4A-E77D-4D78-A894-92C71574CD8A}" type="presOf" srcId="{11119427-4B53-4D54-8BAC-A7BD47B720BD}" destId="{F1468BED-F94B-4E24-9A6C-28B057959AFC}" srcOrd="0" destOrd="0" presId="urn:microsoft.com/office/officeart/2016/7/layout/RepeatingBendingProcessNew"/>
    <dgm:cxn modelId="{30BD294B-552C-421C-B917-A4AE0D7BD535}" srcId="{76BEC2C1-341E-4F55-8D24-05C126C53A48}" destId="{46FC4E09-4645-41AB-937A-707A30422DB8}" srcOrd="13" destOrd="0" parTransId="{A8415ECD-1757-4001-A740-39BD54D4ED31}" sibTransId="{D716B7C0-AEF0-4FC4-89D3-45C10B258534}"/>
    <dgm:cxn modelId="{6B79344C-F179-4784-B9F4-372DEC3350F5}" type="presOf" srcId="{55C46892-E0A6-4A1E-944F-7DEEF9970BBF}" destId="{B5B41842-C039-421B-A3D3-2FA7659A7197}" srcOrd="0" destOrd="0" presId="urn:microsoft.com/office/officeart/2016/7/layout/RepeatingBendingProcessNew"/>
    <dgm:cxn modelId="{FC480C6D-D021-4098-A3A9-76AAD4236C54}" type="presOf" srcId="{03AF2AD9-79A3-47AD-B829-C6AF3E5A8FD7}" destId="{2DF89ED5-1144-4858-9341-21631DFCBC06}" srcOrd="0" destOrd="0" presId="urn:microsoft.com/office/officeart/2016/7/layout/RepeatingBendingProcessNew"/>
    <dgm:cxn modelId="{5BC3CC6D-CCF1-4447-BAD5-F121179F8912}" type="presOf" srcId="{AF45071E-2086-47B5-8EE6-0D52DADEDE2D}" destId="{91F2F01E-6D93-483A-8864-28D81F1A3C80}" srcOrd="0" destOrd="0" presId="urn:microsoft.com/office/officeart/2016/7/layout/RepeatingBendingProcessNew"/>
    <dgm:cxn modelId="{78F4476E-8A92-4994-8C54-522721CB0B29}" type="presOf" srcId="{125C0DAE-E5F6-463C-9338-55E570C5CA55}" destId="{D32522C7-E1A5-4BCB-8DF4-AB42173BFC60}" srcOrd="1" destOrd="0" presId="urn:microsoft.com/office/officeart/2016/7/layout/RepeatingBendingProcessNew"/>
    <dgm:cxn modelId="{2475DC6E-2E1F-4B7F-97F8-EB60E6712D73}" type="presOf" srcId="{48C19E48-5202-49E9-842F-182FD10307C3}" destId="{2A8C9D88-EB68-4428-9064-F3F89866927D}" srcOrd="1" destOrd="0" presId="urn:microsoft.com/office/officeart/2016/7/layout/RepeatingBendingProcessNew"/>
    <dgm:cxn modelId="{88E44851-5DB3-4E6B-B84E-4371AB400A20}" type="presOf" srcId="{5FB91BD1-36F0-44EC-BCA1-8F136552334F}" destId="{C0336FAA-6036-4A14-A80C-E70F127A396A}" srcOrd="0" destOrd="0" presId="urn:microsoft.com/office/officeart/2016/7/layout/RepeatingBendingProcessNew"/>
    <dgm:cxn modelId="{B05B1C72-F618-4FF4-9DE5-96CCFA920F13}" type="presOf" srcId="{58543940-969E-48E0-8FF0-3DD833CC2E1D}" destId="{DD3BF8EC-B4D9-432A-A9F4-B2B03E86734D}" srcOrd="1" destOrd="0" presId="urn:microsoft.com/office/officeart/2016/7/layout/RepeatingBendingProcessNew"/>
    <dgm:cxn modelId="{2D96DB53-C873-48F4-84B8-A95717C9E360}" srcId="{76BEC2C1-341E-4F55-8D24-05C126C53A48}" destId="{55C46892-E0A6-4A1E-944F-7DEEF9970BBF}" srcOrd="5" destOrd="0" parTransId="{6B52645F-26A8-4B80-AFC1-0F86CB90064B}" sibTransId="{E827B629-3BC9-4143-B0C3-D242A4136FDD}"/>
    <dgm:cxn modelId="{76C5FE53-6183-4327-8CF2-39A2D35A3D0D}" type="presOf" srcId="{792B785D-B5C6-4B3B-9E11-1F16E0E2CEF7}" destId="{C839BFB0-8853-47F6-B3FE-CF0699E47D19}" srcOrd="0" destOrd="0" presId="urn:microsoft.com/office/officeart/2016/7/layout/RepeatingBendingProcessNew"/>
    <dgm:cxn modelId="{1BE97B57-C411-450A-A1FC-06D51830D4A6}" type="presOf" srcId="{125C0DAE-E5F6-463C-9338-55E570C5CA55}" destId="{17E55D43-9EEF-4C70-BC50-7D8442188679}" srcOrd="0" destOrd="0" presId="urn:microsoft.com/office/officeart/2016/7/layout/RepeatingBendingProcessNew"/>
    <dgm:cxn modelId="{F4D86A79-F77F-4227-8E75-0971FC91924E}" type="presOf" srcId="{610B6E91-40F9-42DA-B5D0-68C2B14CFB10}" destId="{3ED31201-FB51-45F0-8CC1-5FD0650C9A75}" srcOrd="1" destOrd="0" presId="urn:microsoft.com/office/officeart/2016/7/layout/RepeatingBendingProcessNew"/>
    <dgm:cxn modelId="{C72F1C7C-5140-47FC-A3AA-F64CC6A628FE}" type="presOf" srcId="{1CC08A43-6E62-4F2B-82AA-AC784D66C4CD}" destId="{57A3CBB3-A952-4969-A46D-13F4E04A1F66}" srcOrd="0" destOrd="0" presId="urn:microsoft.com/office/officeart/2016/7/layout/RepeatingBendingProcessNew"/>
    <dgm:cxn modelId="{A4E45C7E-A3CA-4A21-9B0B-059AD306E080}" type="presOf" srcId="{D716B7C0-AEF0-4FC4-89D3-45C10B258534}" destId="{1405340D-6EE2-46AB-9504-331A6EC89E34}" srcOrd="1" destOrd="0" presId="urn:microsoft.com/office/officeart/2016/7/layout/RepeatingBendingProcessNew"/>
    <dgm:cxn modelId="{DCFCEB82-291C-4E4C-955E-1D573ED5D3B4}" type="presOf" srcId="{7F0CA7C6-94DF-4F5D-8588-7204D6FE42C1}" destId="{D64A0EA7-444E-44F4-80EF-0020EB75D48E}" srcOrd="0" destOrd="0" presId="urn:microsoft.com/office/officeart/2016/7/layout/RepeatingBendingProcessNew"/>
    <dgm:cxn modelId="{68AE4A83-9774-4B8A-A862-E3F8EC0C5E66}" srcId="{76BEC2C1-341E-4F55-8D24-05C126C53A48}" destId="{606C159A-2CAA-4197-8F1E-69BF0FFBCCFA}" srcOrd="2" destOrd="0" parTransId="{204C81BB-F992-4D89-97A8-56D5052EBEC5}" sibTransId="{48C19E48-5202-49E9-842F-182FD10307C3}"/>
    <dgm:cxn modelId="{0EE37084-F9FE-4791-A367-99A8DEB05B65}" type="presOf" srcId="{00E365FA-2A2B-4E5E-A299-38A90BDDFA5A}" destId="{66806D18-139B-4953-9B2A-9E52FF5470A3}" srcOrd="1" destOrd="0" presId="urn:microsoft.com/office/officeart/2016/7/layout/RepeatingBendingProcessNew"/>
    <dgm:cxn modelId="{1A593E85-E49F-446B-9A65-03F8717B8511}" type="presOf" srcId="{274B85E0-4FE4-4C11-9C98-E718C95ABA1A}" destId="{EF160811-5D00-4E5B-9A6E-D3552EB61CAD}" srcOrd="0" destOrd="0" presId="urn:microsoft.com/office/officeart/2016/7/layout/RepeatingBendingProcessNew"/>
    <dgm:cxn modelId="{AE395786-FDC6-422E-84ED-66718E4F3151}" srcId="{76BEC2C1-341E-4F55-8D24-05C126C53A48}" destId="{03AF2AD9-79A3-47AD-B829-C6AF3E5A8FD7}" srcOrd="17" destOrd="0" parTransId="{D20CDD52-68E9-4478-89CA-EF29C55000A0}" sibTransId="{99499DEE-FC50-49A5-951F-CF862C42134A}"/>
    <dgm:cxn modelId="{D4459289-5092-4BF6-8800-BC2D1E066468}" type="presOf" srcId="{536736E6-241F-4904-B488-A847FC8DA97D}" destId="{F8288208-5160-483E-B98D-0FB39E72AD49}" srcOrd="1" destOrd="0" presId="urn:microsoft.com/office/officeart/2016/7/layout/RepeatingBendingProcessNew"/>
    <dgm:cxn modelId="{1D7F538B-9BBE-40B8-AA3D-0FA29B2C2B8A}" srcId="{76BEC2C1-341E-4F55-8D24-05C126C53A48}" destId="{A0A9D035-F6A1-4FA3-85EF-62FE486BD292}" srcOrd="9" destOrd="0" parTransId="{35789474-A92B-4A10-815B-84D054BEBCFC}" sibTransId="{536736E6-241F-4904-B488-A847FC8DA97D}"/>
    <dgm:cxn modelId="{E8C2C292-276A-4C3C-9204-5ACC1C04838B}" type="presOf" srcId="{E827B629-3BC9-4143-B0C3-D242A4136FDD}" destId="{9F9E6DE7-A195-4C7D-A823-14A149878180}" srcOrd="1" destOrd="0" presId="urn:microsoft.com/office/officeart/2016/7/layout/RepeatingBendingProcessNew"/>
    <dgm:cxn modelId="{11F92D9C-FBB1-4CDF-BF35-DB8AB0BE9CED}" type="presOf" srcId="{1EC8DF32-F60F-42EC-AB8D-1D150ED1300D}" destId="{63223F49-93AF-4673-AAAB-12A72A028AD8}" srcOrd="0" destOrd="0" presId="urn:microsoft.com/office/officeart/2016/7/layout/RepeatingBendingProcessNew"/>
    <dgm:cxn modelId="{F2EE11A1-ABCB-44E1-A83E-B996A12467BD}" type="presOf" srcId="{94F0C01E-A6E2-4E60-B7AA-BD0B289A42A0}" destId="{0602FAD1-9AEF-420B-9246-D293F99A826B}" srcOrd="0" destOrd="0" presId="urn:microsoft.com/office/officeart/2016/7/layout/RepeatingBendingProcessNew"/>
    <dgm:cxn modelId="{C6E9C3A3-526D-4219-93B7-4302F1BE8584}" type="presOf" srcId="{EBBCA146-8E1A-49C5-A806-E98897019372}" destId="{7E55AD16-020F-4589-91D7-73255DC1DE63}" srcOrd="0" destOrd="0" presId="urn:microsoft.com/office/officeart/2016/7/layout/RepeatingBendingProcessNew"/>
    <dgm:cxn modelId="{4EA407A4-06F1-4E5F-915B-ACB55288636D}" type="presOf" srcId="{46FC4E09-4645-41AB-937A-707A30422DB8}" destId="{F3F99C2B-51E0-4ECD-BA48-45A706FC2B0D}" srcOrd="0" destOrd="0" presId="urn:microsoft.com/office/officeart/2016/7/layout/RepeatingBendingProcessNew"/>
    <dgm:cxn modelId="{6B2622A9-C192-459A-894C-F29FFE04775C}" type="presOf" srcId="{ED9F0E30-AD21-49C1-B841-B6D6ED16F864}" destId="{B4BB9CF5-EEBC-4309-AB85-D784365E9E16}" srcOrd="1" destOrd="0" presId="urn:microsoft.com/office/officeart/2016/7/layout/RepeatingBendingProcessNew"/>
    <dgm:cxn modelId="{69ED2BAC-9DF7-461A-BADA-2493BAB904F0}" type="presOf" srcId="{99499DEE-FC50-49A5-951F-CF862C42134A}" destId="{D0A14DF6-C2C6-4373-A161-03D6CF33E54C}" srcOrd="1" destOrd="0" presId="urn:microsoft.com/office/officeart/2016/7/layout/RepeatingBendingProcessNew"/>
    <dgm:cxn modelId="{96990EB1-7914-4B9D-9685-3450C19EA204}" type="presOf" srcId="{99499DEE-FC50-49A5-951F-CF862C42134A}" destId="{AE8E4D9E-117A-4A80-9168-20A000E5155E}" srcOrd="0" destOrd="0" presId="urn:microsoft.com/office/officeart/2016/7/layout/RepeatingBendingProcessNew"/>
    <dgm:cxn modelId="{F333CAB8-961C-4274-8C64-01C686C61853}" srcId="{76BEC2C1-341E-4F55-8D24-05C126C53A48}" destId="{1CB3EDC5-9D23-429C-BEC2-1142EB5F38F9}" srcOrd="1" destOrd="0" parTransId="{5F4D853E-95D4-46CC-8CC1-3300BC43BB76}" sibTransId="{58543940-969E-48E0-8FF0-3DD833CC2E1D}"/>
    <dgm:cxn modelId="{94392ABA-4CC5-47FB-921B-3627B46127D8}" type="presOf" srcId="{B8A21602-5AA2-414D-AFB4-3AE9642A150E}" destId="{5ADACA37-EF0B-4F3F-B839-25BBCB9B860D}" srcOrd="0" destOrd="0" presId="urn:microsoft.com/office/officeart/2016/7/layout/RepeatingBendingProcessNew"/>
    <dgm:cxn modelId="{EEB57ABA-07C6-4E73-BE9E-76F13099E220}" type="presOf" srcId="{58543940-969E-48E0-8FF0-3DD833CC2E1D}" destId="{2EBF685B-79DB-47E7-ACB5-25908764C908}" srcOrd="0" destOrd="0" presId="urn:microsoft.com/office/officeart/2016/7/layout/RepeatingBendingProcessNew"/>
    <dgm:cxn modelId="{84C90FC2-B7E5-476E-972B-180259EDBCEF}" type="presOf" srcId="{ED29AD7B-DB4E-43A5-A847-34787225C019}" destId="{F445E028-5181-4BAC-846A-1E3CF9A02389}" srcOrd="0" destOrd="0" presId="urn:microsoft.com/office/officeart/2016/7/layout/RepeatingBendingProcessNew"/>
    <dgm:cxn modelId="{1D41B7C8-1D77-4D7C-BCA4-7389D0948F33}" type="presOf" srcId="{94F0C01E-A6E2-4E60-B7AA-BD0B289A42A0}" destId="{4372C155-03FE-437A-9F37-9FC094EB8B8E}" srcOrd="1" destOrd="0" presId="urn:microsoft.com/office/officeart/2016/7/layout/RepeatingBendingProcessNew"/>
    <dgm:cxn modelId="{4BB6DFC8-7D40-4314-956C-06D700880BEC}" type="presOf" srcId="{5C0C2B34-325B-48A2-A1D1-A3B6B433C73B}" destId="{6E630D0D-5D52-437E-B3FF-7076F4FFA5C9}" srcOrd="1" destOrd="0" presId="urn:microsoft.com/office/officeart/2016/7/layout/RepeatingBendingProcessNew"/>
    <dgm:cxn modelId="{2B0D27CD-AA62-4580-997A-BB9605950220}" srcId="{76BEC2C1-341E-4F55-8D24-05C126C53A48}" destId="{243E70D8-C87F-42E0-9148-7807A52F2E4D}" srcOrd="3" destOrd="0" parTransId="{6D327D72-A1CE-437D-AD78-7609AD54674C}" sibTransId="{274B85E0-4FE4-4C11-9C98-E718C95ABA1A}"/>
    <dgm:cxn modelId="{9CDEB8CD-7198-4C7C-9207-FF56E8375E2A}" type="presOf" srcId="{1CB3EDC5-9D23-429C-BEC2-1142EB5F38F9}" destId="{345148A7-BCC5-46E1-8641-89647901C5ED}" srcOrd="0" destOrd="0" presId="urn:microsoft.com/office/officeart/2016/7/layout/RepeatingBendingProcessNew"/>
    <dgm:cxn modelId="{271847D0-4024-4541-81BF-97E143232101}" type="presOf" srcId="{5C0C2B34-325B-48A2-A1D1-A3B6B433C73B}" destId="{DB7EC12C-0485-42BF-80D1-FD6F2DBC12B1}" srcOrd="0" destOrd="0" presId="urn:microsoft.com/office/officeart/2016/7/layout/RepeatingBendingProcessNew"/>
    <dgm:cxn modelId="{C267D5D7-5A79-4615-9A11-F96B4614730C}" srcId="{76BEC2C1-341E-4F55-8D24-05C126C53A48}" destId="{792B785D-B5C6-4B3B-9E11-1F16E0E2CEF7}" srcOrd="15" destOrd="0" parTransId="{43868C15-122B-42E3-9E62-9655C96B61F1}" sibTransId="{B8A21602-5AA2-414D-AFB4-3AE9642A150E}"/>
    <dgm:cxn modelId="{489636D9-2B0E-49EE-BAB5-0E2867A2482E}" srcId="{76BEC2C1-341E-4F55-8D24-05C126C53A48}" destId="{DA9A783D-1888-4A43-9A0A-213B46D3651A}" srcOrd="10" destOrd="0" parTransId="{B18359C4-347C-4C41-A734-F58349ADC168}" sibTransId="{7F0CA7C6-94DF-4F5D-8588-7204D6FE42C1}"/>
    <dgm:cxn modelId="{7291C0DA-7205-49C5-8F50-21D53A470CC9}" srcId="{76BEC2C1-341E-4F55-8D24-05C126C53A48}" destId="{FAE76092-3448-466F-9307-D6652276EA24}" srcOrd="0" destOrd="0" parTransId="{42EB12B7-D53B-463F-BE4D-484712645EA8}" sibTransId="{ED9F0E30-AD21-49C1-B841-B6D6ED16F864}"/>
    <dgm:cxn modelId="{BEF6A9E1-049C-407E-9151-228EE274DB7A}" type="presOf" srcId="{DA9A783D-1888-4A43-9A0A-213B46D3651A}" destId="{F00E8481-7782-4907-8354-08158DCA06C9}" srcOrd="0" destOrd="0" presId="urn:microsoft.com/office/officeart/2016/7/layout/RepeatingBendingProcessNew"/>
    <dgm:cxn modelId="{573578F0-53CF-4A67-BA90-E650AC3EA787}" type="presOf" srcId="{ED9F0E30-AD21-49C1-B841-B6D6ED16F864}" destId="{E82465F5-33DB-4CE3-BC84-A02FB34462E4}" srcOrd="0" destOrd="0" presId="urn:microsoft.com/office/officeart/2016/7/layout/RepeatingBendingProcessNew"/>
    <dgm:cxn modelId="{9A3881F6-9128-473C-BF7E-90FAFC0DB4F9}" type="presOf" srcId="{1EC8DF32-F60F-42EC-AB8D-1D150ED1300D}" destId="{991A6D4E-57EB-4AEA-8C3F-A768507DFF6C}" srcOrd="1" destOrd="0" presId="urn:microsoft.com/office/officeart/2016/7/layout/RepeatingBendingProcessNew"/>
    <dgm:cxn modelId="{BCAE60FA-695B-4284-8530-4DCA731BC7FA}" srcId="{76BEC2C1-341E-4F55-8D24-05C126C53A48}" destId="{11119427-4B53-4D54-8BAC-A7BD47B720BD}" srcOrd="14" destOrd="0" parTransId="{74DA5456-715D-40F0-B556-2C5A1C232B01}" sibTransId="{94F0C01E-A6E2-4E60-B7AA-BD0B289A42A0}"/>
    <dgm:cxn modelId="{47511BFD-F1A9-4D2E-A6D0-90E7FD3F21CF}" type="presOf" srcId="{B7A0A13A-08B8-42E4-9C24-0CA34129D6AD}" destId="{0A435199-0B1C-4BB7-BBE5-AE7CCDC24DA7}" srcOrd="1" destOrd="0" presId="urn:microsoft.com/office/officeart/2016/7/layout/RepeatingBendingProcessNew"/>
    <dgm:cxn modelId="{CB963271-9B7C-4211-8AA1-ACCB206F8B9B}" type="presParOf" srcId="{2F4FE2A6-5BF3-4B1E-8E61-4E12BF07DAF9}" destId="{14B845F4-D5E0-48F3-A697-0A2A31924A70}" srcOrd="0" destOrd="0" presId="urn:microsoft.com/office/officeart/2016/7/layout/RepeatingBendingProcessNew"/>
    <dgm:cxn modelId="{552CCD91-5BC2-4E35-B18C-CAD8A601A0E7}" type="presParOf" srcId="{2F4FE2A6-5BF3-4B1E-8E61-4E12BF07DAF9}" destId="{E82465F5-33DB-4CE3-BC84-A02FB34462E4}" srcOrd="1" destOrd="0" presId="urn:microsoft.com/office/officeart/2016/7/layout/RepeatingBendingProcessNew"/>
    <dgm:cxn modelId="{F4EEFD4E-48B5-457C-82F2-18DEE253A073}" type="presParOf" srcId="{E82465F5-33DB-4CE3-BC84-A02FB34462E4}" destId="{B4BB9CF5-EEBC-4309-AB85-D784365E9E16}" srcOrd="0" destOrd="0" presId="urn:microsoft.com/office/officeart/2016/7/layout/RepeatingBendingProcessNew"/>
    <dgm:cxn modelId="{1608A888-DD0B-4140-8B46-14C4F8AC8E86}" type="presParOf" srcId="{2F4FE2A6-5BF3-4B1E-8E61-4E12BF07DAF9}" destId="{345148A7-BCC5-46E1-8641-89647901C5ED}" srcOrd="2" destOrd="0" presId="urn:microsoft.com/office/officeart/2016/7/layout/RepeatingBendingProcessNew"/>
    <dgm:cxn modelId="{FF4C67CA-B306-4AA0-8BA8-38586783BF5E}" type="presParOf" srcId="{2F4FE2A6-5BF3-4B1E-8E61-4E12BF07DAF9}" destId="{2EBF685B-79DB-47E7-ACB5-25908764C908}" srcOrd="3" destOrd="0" presId="urn:microsoft.com/office/officeart/2016/7/layout/RepeatingBendingProcessNew"/>
    <dgm:cxn modelId="{9C75F46E-F05D-4728-AEB0-309BC002E23A}" type="presParOf" srcId="{2EBF685B-79DB-47E7-ACB5-25908764C908}" destId="{DD3BF8EC-B4D9-432A-A9F4-B2B03E86734D}" srcOrd="0" destOrd="0" presId="urn:microsoft.com/office/officeart/2016/7/layout/RepeatingBendingProcessNew"/>
    <dgm:cxn modelId="{760C0D55-1A3D-4D41-A9B6-A8CC4169BCA4}" type="presParOf" srcId="{2F4FE2A6-5BF3-4B1E-8E61-4E12BF07DAF9}" destId="{56D86A4A-D860-4D20-8315-7BD7A645F5D7}" srcOrd="4" destOrd="0" presId="urn:microsoft.com/office/officeart/2016/7/layout/RepeatingBendingProcessNew"/>
    <dgm:cxn modelId="{1DBCEBC9-4B95-4E46-8EFF-8BCA5D115275}" type="presParOf" srcId="{2F4FE2A6-5BF3-4B1E-8E61-4E12BF07DAF9}" destId="{94EC575B-716F-486F-9FF5-2301A48CF3DF}" srcOrd="5" destOrd="0" presId="urn:microsoft.com/office/officeart/2016/7/layout/RepeatingBendingProcessNew"/>
    <dgm:cxn modelId="{2BB1B3BD-91D3-4EB0-A219-D5FA3D8E529F}" type="presParOf" srcId="{94EC575B-716F-486F-9FF5-2301A48CF3DF}" destId="{2A8C9D88-EB68-4428-9064-F3F89866927D}" srcOrd="0" destOrd="0" presId="urn:microsoft.com/office/officeart/2016/7/layout/RepeatingBendingProcessNew"/>
    <dgm:cxn modelId="{9CE4AB0A-5B19-49BA-9B78-886BEC291027}" type="presParOf" srcId="{2F4FE2A6-5BF3-4B1E-8E61-4E12BF07DAF9}" destId="{681A5737-0AD5-4F3E-9CD6-3B0789048B3E}" srcOrd="6" destOrd="0" presId="urn:microsoft.com/office/officeart/2016/7/layout/RepeatingBendingProcessNew"/>
    <dgm:cxn modelId="{19C70F5F-6FC7-4CE7-80A3-57CC09E6D46E}" type="presParOf" srcId="{2F4FE2A6-5BF3-4B1E-8E61-4E12BF07DAF9}" destId="{EF160811-5D00-4E5B-9A6E-D3552EB61CAD}" srcOrd="7" destOrd="0" presId="urn:microsoft.com/office/officeart/2016/7/layout/RepeatingBendingProcessNew"/>
    <dgm:cxn modelId="{A88280BB-9585-423E-B0B0-9FDD7C8D5BB0}" type="presParOf" srcId="{EF160811-5D00-4E5B-9A6E-D3552EB61CAD}" destId="{C76B6AB6-9445-4279-8B24-5B84DF58B6AA}" srcOrd="0" destOrd="0" presId="urn:microsoft.com/office/officeart/2016/7/layout/RepeatingBendingProcessNew"/>
    <dgm:cxn modelId="{1078F58E-3550-4C1F-AC7C-4F5EBF203F19}" type="presParOf" srcId="{2F4FE2A6-5BF3-4B1E-8E61-4E12BF07DAF9}" destId="{A1D065C0-8D59-4977-91BE-4D62B7C09DE3}" srcOrd="8" destOrd="0" presId="urn:microsoft.com/office/officeart/2016/7/layout/RepeatingBendingProcessNew"/>
    <dgm:cxn modelId="{48CF8EA5-8B5D-4EC2-B7BA-3CFE47C4B7DE}" type="presParOf" srcId="{2F4FE2A6-5BF3-4B1E-8E61-4E12BF07DAF9}" destId="{C9999512-77C4-4D31-B76A-98787D3C2315}" srcOrd="9" destOrd="0" presId="urn:microsoft.com/office/officeart/2016/7/layout/RepeatingBendingProcessNew"/>
    <dgm:cxn modelId="{F6AF61A8-FF2F-431F-8F99-F9A44B4F2AAD}" type="presParOf" srcId="{C9999512-77C4-4D31-B76A-98787D3C2315}" destId="{66806D18-139B-4953-9B2A-9E52FF5470A3}" srcOrd="0" destOrd="0" presId="urn:microsoft.com/office/officeart/2016/7/layout/RepeatingBendingProcessNew"/>
    <dgm:cxn modelId="{F8801CDD-B7E2-4FA8-B86A-C1E9ED4E16A6}" type="presParOf" srcId="{2F4FE2A6-5BF3-4B1E-8E61-4E12BF07DAF9}" destId="{B5B41842-C039-421B-A3D3-2FA7659A7197}" srcOrd="10" destOrd="0" presId="urn:microsoft.com/office/officeart/2016/7/layout/RepeatingBendingProcessNew"/>
    <dgm:cxn modelId="{89EAFF51-180F-4A68-B195-4DFB99B92B29}" type="presParOf" srcId="{2F4FE2A6-5BF3-4B1E-8E61-4E12BF07DAF9}" destId="{607EDCE4-3604-4B63-BE3A-E504AF0EEC47}" srcOrd="11" destOrd="0" presId="urn:microsoft.com/office/officeart/2016/7/layout/RepeatingBendingProcessNew"/>
    <dgm:cxn modelId="{5F4CFEB1-2C9C-4BAA-8846-236FE3198F40}" type="presParOf" srcId="{607EDCE4-3604-4B63-BE3A-E504AF0EEC47}" destId="{9F9E6DE7-A195-4C7D-A823-14A149878180}" srcOrd="0" destOrd="0" presId="urn:microsoft.com/office/officeart/2016/7/layout/RepeatingBendingProcessNew"/>
    <dgm:cxn modelId="{7ED7F025-BC8D-460C-9C46-3246A83F8CE5}" type="presParOf" srcId="{2F4FE2A6-5BF3-4B1E-8E61-4E12BF07DAF9}" destId="{C0336FAA-6036-4A14-A80C-E70F127A396A}" srcOrd="12" destOrd="0" presId="urn:microsoft.com/office/officeart/2016/7/layout/RepeatingBendingProcessNew"/>
    <dgm:cxn modelId="{73051940-00C8-4DD4-823A-C3CBD2F62EB2}" type="presParOf" srcId="{2F4FE2A6-5BF3-4B1E-8E61-4E12BF07DAF9}" destId="{53463361-19C1-4B6F-8131-BC894B97E55F}" srcOrd="13" destOrd="0" presId="urn:microsoft.com/office/officeart/2016/7/layout/RepeatingBendingProcessNew"/>
    <dgm:cxn modelId="{54AC9C40-0C7C-4D6F-AE38-B969F2CEB078}" type="presParOf" srcId="{53463361-19C1-4B6F-8131-BC894B97E55F}" destId="{3ED31201-FB51-45F0-8CC1-5FD0650C9A75}" srcOrd="0" destOrd="0" presId="urn:microsoft.com/office/officeart/2016/7/layout/RepeatingBendingProcessNew"/>
    <dgm:cxn modelId="{7762867E-C33D-4C38-B2BB-19381BEA0F8C}" type="presParOf" srcId="{2F4FE2A6-5BF3-4B1E-8E61-4E12BF07DAF9}" destId="{B09263E8-34EF-4147-91C4-BE0D44542567}" srcOrd="14" destOrd="0" presId="urn:microsoft.com/office/officeart/2016/7/layout/RepeatingBendingProcessNew"/>
    <dgm:cxn modelId="{5BD40B5A-6D2F-4F96-960C-DC67FE736A8E}" type="presParOf" srcId="{2F4FE2A6-5BF3-4B1E-8E61-4E12BF07DAF9}" destId="{17E55D43-9EEF-4C70-BC50-7D8442188679}" srcOrd="15" destOrd="0" presId="urn:microsoft.com/office/officeart/2016/7/layout/RepeatingBendingProcessNew"/>
    <dgm:cxn modelId="{9CAB25E0-1318-4511-8E1F-4EB36B9AB681}" type="presParOf" srcId="{17E55D43-9EEF-4C70-BC50-7D8442188679}" destId="{D32522C7-E1A5-4BCB-8DF4-AB42173BFC60}" srcOrd="0" destOrd="0" presId="urn:microsoft.com/office/officeart/2016/7/layout/RepeatingBendingProcessNew"/>
    <dgm:cxn modelId="{2BA7DFE9-70A0-46A3-9DE2-503B14D8872C}" type="presParOf" srcId="{2F4FE2A6-5BF3-4B1E-8E61-4E12BF07DAF9}" destId="{6C4CE6E8-6417-4EE3-A494-D8F1271A927B}" srcOrd="16" destOrd="0" presId="urn:microsoft.com/office/officeart/2016/7/layout/RepeatingBendingProcessNew"/>
    <dgm:cxn modelId="{D81C59FB-A6EF-4FDD-8327-255DE8DD0342}" type="presParOf" srcId="{2F4FE2A6-5BF3-4B1E-8E61-4E12BF07DAF9}" destId="{7E55AD16-020F-4589-91D7-73255DC1DE63}" srcOrd="17" destOrd="0" presId="urn:microsoft.com/office/officeart/2016/7/layout/RepeatingBendingProcessNew"/>
    <dgm:cxn modelId="{DD18B884-04C3-4DA9-AEE2-52E7CB54BC9A}" type="presParOf" srcId="{7E55AD16-020F-4589-91D7-73255DC1DE63}" destId="{29C4D54F-693A-4782-980B-60CCA3F9EC94}" srcOrd="0" destOrd="0" presId="urn:microsoft.com/office/officeart/2016/7/layout/RepeatingBendingProcessNew"/>
    <dgm:cxn modelId="{B64378D1-6F19-4895-A28A-4BD022B21E29}" type="presParOf" srcId="{2F4FE2A6-5BF3-4B1E-8E61-4E12BF07DAF9}" destId="{F50122EF-6F56-479C-8757-97947CF6FEDA}" srcOrd="18" destOrd="0" presId="urn:microsoft.com/office/officeart/2016/7/layout/RepeatingBendingProcessNew"/>
    <dgm:cxn modelId="{9D5376C9-C3C2-4470-81C4-A9BD04CB4A04}" type="presParOf" srcId="{2F4FE2A6-5BF3-4B1E-8E61-4E12BF07DAF9}" destId="{BB1855BB-AF7D-46A8-8558-EC7B703D5707}" srcOrd="19" destOrd="0" presId="urn:microsoft.com/office/officeart/2016/7/layout/RepeatingBendingProcessNew"/>
    <dgm:cxn modelId="{305C743B-8B1E-475B-B45B-B01958738F78}" type="presParOf" srcId="{BB1855BB-AF7D-46A8-8558-EC7B703D5707}" destId="{F8288208-5160-483E-B98D-0FB39E72AD49}" srcOrd="0" destOrd="0" presId="urn:microsoft.com/office/officeart/2016/7/layout/RepeatingBendingProcessNew"/>
    <dgm:cxn modelId="{D972D352-CB51-4ADB-B0A1-996CB3114736}" type="presParOf" srcId="{2F4FE2A6-5BF3-4B1E-8E61-4E12BF07DAF9}" destId="{F00E8481-7782-4907-8354-08158DCA06C9}" srcOrd="20" destOrd="0" presId="urn:microsoft.com/office/officeart/2016/7/layout/RepeatingBendingProcessNew"/>
    <dgm:cxn modelId="{DCB6C00E-87D9-4BFB-AAFD-47A3C1FC3C05}" type="presParOf" srcId="{2F4FE2A6-5BF3-4B1E-8E61-4E12BF07DAF9}" destId="{D64A0EA7-444E-44F4-80EF-0020EB75D48E}" srcOrd="21" destOrd="0" presId="urn:microsoft.com/office/officeart/2016/7/layout/RepeatingBendingProcessNew"/>
    <dgm:cxn modelId="{AFC7F507-5CDB-4E33-B90E-EA8E92881124}" type="presParOf" srcId="{D64A0EA7-444E-44F4-80EF-0020EB75D48E}" destId="{858CB803-585E-457D-9DF9-7FF3921BA6C0}" srcOrd="0" destOrd="0" presId="urn:microsoft.com/office/officeart/2016/7/layout/RepeatingBendingProcessNew"/>
    <dgm:cxn modelId="{E1FF08DC-8DE9-4173-8121-522CF6A97B69}" type="presParOf" srcId="{2F4FE2A6-5BF3-4B1E-8E61-4E12BF07DAF9}" destId="{0EFC0FBE-C0FC-4529-BDD4-4C808D1E2F0C}" srcOrd="22" destOrd="0" presId="urn:microsoft.com/office/officeart/2016/7/layout/RepeatingBendingProcessNew"/>
    <dgm:cxn modelId="{B123996C-0372-457D-9F6B-D34D4342C474}" type="presParOf" srcId="{2F4FE2A6-5BF3-4B1E-8E61-4E12BF07DAF9}" destId="{BA976834-1B98-42B9-81C3-A6AD5C0608AF}" srcOrd="23" destOrd="0" presId="urn:microsoft.com/office/officeart/2016/7/layout/RepeatingBendingProcessNew"/>
    <dgm:cxn modelId="{20301EDA-3972-4E3E-9532-C904B2C38C3F}" type="presParOf" srcId="{BA976834-1B98-42B9-81C3-A6AD5C0608AF}" destId="{0A435199-0B1C-4BB7-BBE5-AE7CCDC24DA7}" srcOrd="0" destOrd="0" presId="urn:microsoft.com/office/officeart/2016/7/layout/RepeatingBendingProcessNew"/>
    <dgm:cxn modelId="{5B742923-0382-4168-8864-901DC7E69ADA}" type="presParOf" srcId="{2F4FE2A6-5BF3-4B1E-8E61-4E12BF07DAF9}" destId="{91F2F01E-6D93-483A-8864-28D81F1A3C80}" srcOrd="24" destOrd="0" presId="urn:microsoft.com/office/officeart/2016/7/layout/RepeatingBendingProcessNew"/>
    <dgm:cxn modelId="{9B590E8D-A590-42E8-9AFF-58D492742F69}" type="presParOf" srcId="{2F4FE2A6-5BF3-4B1E-8E61-4E12BF07DAF9}" destId="{63223F49-93AF-4673-AAAB-12A72A028AD8}" srcOrd="25" destOrd="0" presId="urn:microsoft.com/office/officeart/2016/7/layout/RepeatingBendingProcessNew"/>
    <dgm:cxn modelId="{CBA81713-E39D-423C-9D56-45557B490466}" type="presParOf" srcId="{63223F49-93AF-4673-AAAB-12A72A028AD8}" destId="{991A6D4E-57EB-4AEA-8C3F-A768507DFF6C}" srcOrd="0" destOrd="0" presId="urn:microsoft.com/office/officeart/2016/7/layout/RepeatingBendingProcessNew"/>
    <dgm:cxn modelId="{FCFFBFF5-4918-4E54-83D5-E4F325330432}" type="presParOf" srcId="{2F4FE2A6-5BF3-4B1E-8E61-4E12BF07DAF9}" destId="{F3F99C2B-51E0-4ECD-BA48-45A706FC2B0D}" srcOrd="26" destOrd="0" presId="urn:microsoft.com/office/officeart/2016/7/layout/RepeatingBendingProcessNew"/>
    <dgm:cxn modelId="{F1691624-6743-455D-8155-2DF06DC4FC93}" type="presParOf" srcId="{2F4FE2A6-5BF3-4B1E-8E61-4E12BF07DAF9}" destId="{64AE5FE6-4DCC-4228-8B1D-8BAD13CCE6B1}" srcOrd="27" destOrd="0" presId="urn:microsoft.com/office/officeart/2016/7/layout/RepeatingBendingProcessNew"/>
    <dgm:cxn modelId="{6C179076-787D-434D-82D6-8A7FB97AEBDE}" type="presParOf" srcId="{64AE5FE6-4DCC-4228-8B1D-8BAD13CCE6B1}" destId="{1405340D-6EE2-46AB-9504-331A6EC89E34}" srcOrd="0" destOrd="0" presId="urn:microsoft.com/office/officeart/2016/7/layout/RepeatingBendingProcessNew"/>
    <dgm:cxn modelId="{FF35567B-7912-4629-BD86-F00C753977C6}" type="presParOf" srcId="{2F4FE2A6-5BF3-4B1E-8E61-4E12BF07DAF9}" destId="{F1468BED-F94B-4E24-9A6C-28B057959AFC}" srcOrd="28" destOrd="0" presId="urn:microsoft.com/office/officeart/2016/7/layout/RepeatingBendingProcessNew"/>
    <dgm:cxn modelId="{0AA81EC0-0293-4D4F-BD25-411C5F236C09}" type="presParOf" srcId="{2F4FE2A6-5BF3-4B1E-8E61-4E12BF07DAF9}" destId="{0602FAD1-9AEF-420B-9246-D293F99A826B}" srcOrd="29" destOrd="0" presId="urn:microsoft.com/office/officeart/2016/7/layout/RepeatingBendingProcessNew"/>
    <dgm:cxn modelId="{6CB492B4-B6AB-422A-88D0-6E86E6FBE075}" type="presParOf" srcId="{0602FAD1-9AEF-420B-9246-D293F99A826B}" destId="{4372C155-03FE-437A-9F37-9FC094EB8B8E}" srcOrd="0" destOrd="0" presId="urn:microsoft.com/office/officeart/2016/7/layout/RepeatingBendingProcessNew"/>
    <dgm:cxn modelId="{9C2257DA-FCA6-4F8D-8B5E-E473A63E9157}" type="presParOf" srcId="{2F4FE2A6-5BF3-4B1E-8E61-4E12BF07DAF9}" destId="{C839BFB0-8853-47F6-B3FE-CF0699E47D19}" srcOrd="30" destOrd="0" presId="urn:microsoft.com/office/officeart/2016/7/layout/RepeatingBendingProcessNew"/>
    <dgm:cxn modelId="{85A626B9-62A7-4543-A74D-83E64B35E89E}" type="presParOf" srcId="{2F4FE2A6-5BF3-4B1E-8E61-4E12BF07DAF9}" destId="{5ADACA37-EF0B-4F3F-B839-25BBCB9B860D}" srcOrd="31" destOrd="0" presId="urn:microsoft.com/office/officeart/2016/7/layout/RepeatingBendingProcessNew"/>
    <dgm:cxn modelId="{4D75A118-B26A-4F33-AE0A-499072F9B276}" type="presParOf" srcId="{5ADACA37-EF0B-4F3F-B839-25BBCB9B860D}" destId="{1B9C2AC1-8871-4A8D-81A5-F9672735060B}" srcOrd="0" destOrd="0" presId="urn:microsoft.com/office/officeart/2016/7/layout/RepeatingBendingProcessNew"/>
    <dgm:cxn modelId="{A918D0DC-2FE1-4523-999C-597E3079AE50}" type="presParOf" srcId="{2F4FE2A6-5BF3-4B1E-8E61-4E12BF07DAF9}" destId="{F445E028-5181-4BAC-846A-1E3CF9A02389}" srcOrd="32" destOrd="0" presId="urn:microsoft.com/office/officeart/2016/7/layout/RepeatingBendingProcessNew"/>
    <dgm:cxn modelId="{26C13ECB-21E9-4923-BB40-9B2473C8B89C}" type="presParOf" srcId="{2F4FE2A6-5BF3-4B1E-8E61-4E12BF07DAF9}" destId="{57A3CBB3-A952-4969-A46D-13F4E04A1F66}" srcOrd="33" destOrd="0" presId="urn:microsoft.com/office/officeart/2016/7/layout/RepeatingBendingProcessNew"/>
    <dgm:cxn modelId="{F4B008B0-1A08-4FFA-8384-0EFE8D229190}" type="presParOf" srcId="{57A3CBB3-A952-4969-A46D-13F4E04A1F66}" destId="{BA618682-D812-4810-9BFD-93C4E739349F}" srcOrd="0" destOrd="0" presId="urn:microsoft.com/office/officeart/2016/7/layout/RepeatingBendingProcessNew"/>
    <dgm:cxn modelId="{796CF61C-4977-4D55-82A8-EE015AFE710D}" type="presParOf" srcId="{2F4FE2A6-5BF3-4B1E-8E61-4E12BF07DAF9}" destId="{2DF89ED5-1144-4858-9341-21631DFCBC06}" srcOrd="34" destOrd="0" presId="urn:microsoft.com/office/officeart/2016/7/layout/RepeatingBendingProcessNew"/>
    <dgm:cxn modelId="{BAAE91A2-8F75-44E4-8378-0E11CB00DCFF}" type="presParOf" srcId="{2F4FE2A6-5BF3-4B1E-8E61-4E12BF07DAF9}" destId="{AE8E4D9E-117A-4A80-9168-20A000E5155E}" srcOrd="35" destOrd="0" presId="urn:microsoft.com/office/officeart/2016/7/layout/RepeatingBendingProcessNew"/>
    <dgm:cxn modelId="{65EA6A6E-AE67-4512-8602-E533D40C0694}" type="presParOf" srcId="{AE8E4D9E-117A-4A80-9168-20A000E5155E}" destId="{D0A14DF6-C2C6-4373-A161-03D6CF33E54C}" srcOrd="0" destOrd="0" presId="urn:microsoft.com/office/officeart/2016/7/layout/RepeatingBendingProcessNew"/>
    <dgm:cxn modelId="{03A6B54D-50E6-4648-8290-99E4ADDFEAA1}" type="presParOf" srcId="{2F4FE2A6-5BF3-4B1E-8E61-4E12BF07DAF9}" destId="{23A0B93D-8900-43F8-B79A-F9D6A7DF2571}" srcOrd="36" destOrd="0" presId="urn:microsoft.com/office/officeart/2016/7/layout/RepeatingBendingProcessNew"/>
    <dgm:cxn modelId="{E0EA1AB2-412D-41EB-BC19-12B086D0ACC6}" type="presParOf" srcId="{2F4FE2A6-5BF3-4B1E-8E61-4E12BF07DAF9}" destId="{DB7EC12C-0485-42BF-80D1-FD6F2DBC12B1}" srcOrd="37" destOrd="0" presId="urn:microsoft.com/office/officeart/2016/7/layout/RepeatingBendingProcessNew"/>
    <dgm:cxn modelId="{E054B80E-4D58-465E-8201-9BB54BCE065B}" type="presParOf" srcId="{DB7EC12C-0485-42BF-80D1-FD6F2DBC12B1}" destId="{6E630D0D-5D52-437E-B3FF-7076F4FFA5C9}" srcOrd="0" destOrd="0" presId="urn:microsoft.com/office/officeart/2016/7/layout/RepeatingBendingProcessNew"/>
    <dgm:cxn modelId="{DB2ADF9E-D63F-4649-8278-534A4E3B0BBD}" type="presParOf" srcId="{2F4FE2A6-5BF3-4B1E-8E61-4E12BF07DAF9}" destId="{7277399C-6200-4E0B-ABFA-F218C1F0126B}" srcOrd="38"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945B6D4-FF43-44E8-9749-DA195775A5A2}" type="doc">
      <dgm:prSet loTypeId="urn:microsoft.com/office/officeart/2005/8/layout/default" loCatId="list" qsTypeId="urn:microsoft.com/office/officeart/2005/8/quickstyle/simple1" qsCatId="simple" csTypeId="urn:microsoft.com/office/officeart/2005/8/colors/accent3_4" csCatId="accent3" phldr="1"/>
      <dgm:spPr/>
      <dgm:t>
        <a:bodyPr/>
        <a:lstStyle/>
        <a:p>
          <a:endParaRPr lang="en-US"/>
        </a:p>
      </dgm:t>
    </dgm:pt>
    <dgm:pt modelId="{304F654F-1E90-40ED-9C4A-624B01152C35}">
      <dgm:prSet custT="1"/>
      <dgm:spPr/>
      <dgm:t>
        <a:bodyPr/>
        <a:lstStyle/>
        <a:p>
          <a:r>
            <a:rPr lang="hr-HR" sz="1600" noProof="0">
              <a:latin typeface="+mn-lt"/>
            </a:rPr>
            <a:t>Poslovanje nekretninama </a:t>
          </a:r>
        </a:p>
      </dgm:t>
    </dgm:pt>
    <dgm:pt modelId="{7878E682-6854-4A09-9B28-EFA5D23AB685}" type="parTrans" cxnId="{FE7B1CBD-5B91-41AF-9CEE-35FE8077B8CD}">
      <dgm:prSet/>
      <dgm:spPr/>
      <dgm:t>
        <a:bodyPr/>
        <a:lstStyle/>
        <a:p>
          <a:endParaRPr lang="en-US" sz="1600">
            <a:latin typeface="Century Gothic" panose="020B0502020202020204" pitchFamily="34" charset="0"/>
          </a:endParaRPr>
        </a:p>
      </dgm:t>
    </dgm:pt>
    <dgm:pt modelId="{D721B320-4155-42D8-AFCD-30EACB1B1BA8}" type="sibTrans" cxnId="{FE7B1CBD-5B91-41AF-9CEE-35FE8077B8CD}">
      <dgm:prSet/>
      <dgm:spPr/>
      <dgm:t>
        <a:bodyPr/>
        <a:lstStyle/>
        <a:p>
          <a:endParaRPr lang="en-US" sz="1600">
            <a:latin typeface="Century Gothic" panose="020B0502020202020204" pitchFamily="34" charset="0"/>
          </a:endParaRPr>
        </a:p>
      </dgm:t>
    </dgm:pt>
    <dgm:pt modelId="{9B7FEC66-4E5A-40D5-B9FB-897DE2722162}">
      <dgm:prSet custT="1"/>
      <dgm:spPr/>
      <dgm:t>
        <a:bodyPr/>
        <a:lstStyle/>
        <a:p>
          <a:r>
            <a:rPr lang="hr-HR" sz="1600" noProof="0">
              <a:latin typeface="+mn-lt"/>
            </a:rPr>
            <a:t>Djelatnosti kockanja i klađenja </a:t>
          </a:r>
        </a:p>
      </dgm:t>
    </dgm:pt>
    <dgm:pt modelId="{E1108660-4B13-460C-80BE-E26447798824}" type="parTrans" cxnId="{A3FEC132-12C0-4451-ACFA-E1EAFC6A552E}">
      <dgm:prSet/>
      <dgm:spPr/>
      <dgm:t>
        <a:bodyPr/>
        <a:lstStyle/>
        <a:p>
          <a:endParaRPr lang="en-US" sz="1600">
            <a:latin typeface="Century Gothic" panose="020B0502020202020204" pitchFamily="34" charset="0"/>
          </a:endParaRPr>
        </a:p>
      </dgm:t>
    </dgm:pt>
    <dgm:pt modelId="{E7C0E30C-721C-4CAE-B823-941C71845A56}" type="sibTrans" cxnId="{A3FEC132-12C0-4451-ACFA-E1EAFC6A552E}">
      <dgm:prSet/>
      <dgm:spPr/>
      <dgm:t>
        <a:bodyPr/>
        <a:lstStyle/>
        <a:p>
          <a:endParaRPr lang="en-US" sz="1600">
            <a:latin typeface="Century Gothic" panose="020B0502020202020204" pitchFamily="34" charset="0"/>
          </a:endParaRPr>
        </a:p>
      </dgm:t>
    </dgm:pt>
    <dgm:pt modelId="{49620C9E-DDE0-4200-BFC9-366D3F065ED2}">
      <dgm:prSet custT="1"/>
      <dgm:spPr/>
      <dgm:t>
        <a:bodyPr/>
        <a:lstStyle/>
        <a:p>
          <a:r>
            <a:rPr lang="hr-HR" sz="1600" noProof="0">
              <a:latin typeface="+mn-lt"/>
            </a:rPr>
            <a:t>Financijske djelatnosti i djelatnosti osiguranja </a:t>
          </a:r>
        </a:p>
      </dgm:t>
    </dgm:pt>
    <dgm:pt modelId="{A432105F-F51B-4BBE-8B57-0BF3172091FC}" type="parTrans" cxnId="{40568970-FCE9-4C7F-90E2-4EEE2F04AD51}">
      <dgm:prSet/>
      <dgm:spPr/>
      <dgm:t>
        <a:bodyPr/>
        <a:lstStyle/>
        <a:p>
          <a:endParaRPr lang="en-US" sz="1600">
            <a:latin typeface="Century Gothic" panose="020B0502020202020204" pitchFamily="34" charset="0"/>
          </a:endParaRPr>
        </a:p>
      </dgm:t>
    </dgm:pt>
    <dgm:pt modelId="{2B47E7A1-C1D9-476A-BE09-891D267F9779}" type="sibTrans" cxnId="{40568970-FCE9-4C7F-90E2-4EEE2F04AD51}">
      <dgm:prSet/>
      <dgm:spPr/>
      <dgm:t>
        <a:bodyPr/>
        <a:lstStyle/>
        <a:p>
          <a:endParaRPr lang="en-US" sz="1600">
            <a:latin typeface="Century Gothic" panose="020B0502020202020204" pitchFamily="34" charset="0"/>
          </a:endParaRPr>
        </a:p>
      </dgm:t>
    </dgm:pt>
    <dgm:pt modelId="{F34272C7-6EF1-4498-B5E8-0B0955C593EA}">
      <dgm:prSet custT="1"/>
      <dgm:spPr/>
      <dgm:t>
        <a:bodyPr/>
        <a:lstStyle/>
        <a:p>
          <a:r>
            <a:rPr lang="hr-HR" sz="1600" noProof="0">
              <a:latin typeface="+mn-lt"/>
            </a:rPr>
            <a:t>Pravne i računovodstvene djelatnosti</a:t>
          </a:r>
        </a:p>
      </dgm:t>
    </dgm:pt>
    <dgm:pt modelId="{93926226-6A87-4BB8-AB4F-6A960E6091C5}" type="parTrans" cxnId="{F710086C-C692-47B8-86B6-3199B7E6D877}">
      <dgm:prSet/>
      <dgm:spPr/>
      <dgm:t>
        <a:bodyPr/>
        <a:lstStyle/>
        <a:p>
          <a:endParaRPr lang="en-US" sz="1600">
            <a:latin typeface="Century Gothic" panose="020B0502020202020204" pitchFamily="34" charset="0"/>
          </a:endParaRPr>
        </a:p>
      </dgm:t>
    </dgm:pt>
    <dgm:pt modelId="{A6366DFC-7A74-4D78-B00B-6FAE8251DE47}" type="sibTrans" cxnId="{F710086C-C692-47B8-86B6-3199B7E6D877}">
      <dgm:prSet/>
      <dgm:spPr/>
      <dgm:t>
        <a:bodyPr/>
        <a:lstStyle/>
        <a:p>
          <a:endParaRPr lang="en-US" sz="1600">
            <a:latin typeface="Century Gothic" panose="020B0502020202020204" pitchFamily="34" charset="0"/>
          </a:endParaRPr>
        </a:p>
      </dgm:t>
    </dgm:pt>
    <dgm:pt modelId="{AC54041D-253C-4FF6-92E0-07D5DFE943FF}">
      <dgm:prSet custT="1"/>
      <dgm:spPr/>
      <dgm:t>
        <a:bodyPr/>
        <a:lstStyle/>
        <a:p>
          <a:r>
            <a:rPr lang="hr-HR" sz="1600" noProof="0">
              <a:latin typeface="+mn-lt"/>
            </a:rPr>
            <a:t>Trgovina na veliko i malo </a:t>
          </a:r>
        </a:p>
      </dgm:t>
    </dgm:pt>
    <dgm:pt modelId="{C3A4D94B-B599-4BD7-B68C-BBADFA85CD33}" type="parTrans" cxnId="{DDB34531-F803-4B84-ABE9-5D2B9421C88C}">
      <dgm:prSet/>
      <dgm:spPr/>
      <dgm:t>
        <a:bodyPr/>
        <a:lstStyle/>
        <a:p>
          <a:endParaRPr lang="en-US" sz="1600">
            <a:latin typeface="Century Gothic" panose="020B0502020202020204" pitchFamily="34" charset="0"/>
          </a:endParaRPr>
        </a:p>
      </dgm:t>
    </dgm:pt>
    <dgm:pt modelId="{B74682BC-297D-418D-85DA-F68613053CE0}" type="sibTrans" cxnId="{DDB34531-F803-4B84-ABE9-5D2B9421C88C}">
      <dgm:prSet/>
      <dgm:spPr/>
      <dgm:t>
        <a:bodyPr/>
        <a:lstStyle/>
        <a:p>
          <a:endParaRPr lang="en-US" sz="1600">
            <a:latin typeface="Century Gothic" panose="020B0502020202020204" pitchFamily="34" charset="0"/>
          </a:endParaRPr>
        </a:p>
      </dgm:t>
    </dgm:pt>
    <dgm:pt modelId="{1C4E8718-4780-4531-8B62-18B7815C0484}">
      <dgm:prSet custT="1"/>
      <dgm:spPr/>
      <dgm:t>
        <a:bodyPr/>
        <a:lstStyle/>
        <a:p>
          <a:r>
            <a:rPr lang="hr-HR" sz="1600" noProof="0">
              <a:latin typeface="+mn-lt"/>
            </a:rPr>
            <a:t>Ulaganja radi postizanja smanjenja emisija stakleničkih plinova iz aktivnosti koje su navedene u Prilogu I. Direktive 2003/87/EZ;</a:t>
          </a:r>
        </a:p>
      </dgm:t>
    </dgm:pt>
    <dgm:pt modelId="{C9B1A4F1-B5BB-4E8B-90DB-6E60AC923D7D}" type="parTrans" cxnId="{B92DB452-D1E0-42A1-981A-FF05D1055C30}">
      <dgm:prSet/>
      <dgm:spPr/>
      <dgm:t>
        <a:bodyPr/>
        <a:lstStyle/>
        <a:p>
          <a:endParaRPr lang="en-US" sz="1600">
            <a:latin typeface="Century Gothic" panose="020B0502020202020204" pitchFamily="34" charset="0"/>
          </a:endParaRPr>
        </a:p>
      </dgm:t>
    </dgm:pt>
    <dgm:pt modelId="{1C79730E-10F4-4A4E-9F9C-3282A4B26503}" type="sibTrans" cxnId="{B92DB452-D1E0-42A1-981A-FF05D1055C30}">
      <dgm:prSet/>
      <dgm:spPr/>
      <dgm:t>
        <a:bodyPr/>
        <a:lstStyle/>
        <a:p>
          <a:endParaRPr lang="en-US" sz="1600">
            <a:latin typeface="Century Gothic" panose="020B0502020202020204" pitchFamily="34" charset="0"/>
          </a:endParaRPr>
        </a:p>
      </dgm:t>
    </dgm:pt>
    <dgm:pt modelId="{63865249-13C1-49B0-B38D-E2A4B7341596}">
      <dgm:prSet custT="1"/>
      <dgm:spPr/>
      <dgm:t>
        <a:bodyPr/>
        <a:lstStyle/>
        <a:p>
          <a:r>
            <a:rPr lang="hr-HR" sz="1600" noProof="0">
              <a:latin typeface="+mn-lt"/>
            </a:rPr>
            <a:t>Proizvodnja, prerada i stavljanje na tržište duhana i duhanskih proizvoda</a:t>
          </a:r>
        </a:p>
      </dgm:t>
    </dgm:pt>
    <dgm:pt modelId="{630105A9-856E-4735-B6AC-06FA5E3A7ADC}" type="parTrans" cxnId="{FBDE42BD-9B54-4570-9213-970729B4A53F}">
      <dgm:prSet/>
      <dgm:spPr/>
      <dgm:t>
        <a:bodyPr/>
        <a:lstStyle/>
        <a:p>
          <a:endParaRPr lang="en-US" sz="1600">
            <a:latin typeface="Century Gothic" panose="020B0502020202020204" pitchFamily="34" charset="0"/>
          </a:endParaRPr>
        </a:p>
      </dgm:t>
    </dgm:pt>
    <dgm:pt modelId="{D8F04CEF-11F9-4463-B244-8B937F9DB981}" type="sibTrans" cxnId="{FBDE42BD-9B54-4570-9213-970729B4A53F}">
      <dgm:prSet/>
      <dgm:spPr/>
      <dgm:t>
        <a:bodyPr/>
        <a:lstStyle/>
        <a:p>
          <a:endParaRPr lang="en-US" sz="1600">
            <a:latin typeface="Century Gothic" panose="020B0502020202020204" pitchFamily="34" charset="0"/>
          </a:endParaRPr>
        </a:p>
      </dgm:t>
    </dgm:pt>
    <dgm:pt modelId="{40A23B63-F76F-4711-8110-4F272E4ADA11}">
      <dgm:prSet custT="1"/>
      <dgm:spPr/>
      <dgm:t>
        <a:bodyPr/>
        <a:lstStyle/>
        <a:p>
          <a:r>
            <a:rPr lang="hr-HR" sz="1600" noProof="0">
              <a:latin typeface="+mn-lt"/>
            </a:rPr>
            <a:t>Sportske, zabavne i rekreacijske djelatnosti </a:t>
          </a:r>
        </a:p>
      </dgm:t>
    </dgm:pt>
    <dgm:pt modelId="{E3D3C0DA-8418-4560-8A87-DEFCEE7FABC7}" type="parTrans" cxnId="{942DEB39-A7C1-4299-9090-A2BE59737919}">
      <dgm:prSet/>
      <dgm:spPr/>
      <dgm:t>
        <a:bodyPr/>
        <a:lstStyle/>
        <a:p>
          <a:endParaRPr lang="hr-HR"/>
        </a:p>
      </dgm:t>
    </dgm:pt>
    <dgm:pt modelId="{D2AEBF5E-CC56-4174-8C28-6814652014D8}" type="sibTrans" cxnId="{942DEB39-A7C1-4299-9090-A2BE59737919}">
      <dgm:prSet/>
      <dgm:spPr/>
      <dgm:t>
        <a:bodyPr/>
        <a:lstStyle/>
        <a:p>
          <a:endParaRPr lang="hr-HR"/>
        </a:p>
      </dgm:t>
    </dgm:pt>
    <dgm:pt modelId="{9872F878-28E7-467F-AF86-06B514DCA684}">
      <dgm:prSet custT="1"/>
      <dgm:spPr/>
      <dgm:t>
        <a:bodyPr/>
        <a:lstStyle/>
        <a:p>
          <a:r>
            <a:rPr lang="hr-HR" sz="1600" noProof="0">
              <a:latin typeface="+mn-lt"/>
            </a:rPr>
            <a:t>Knjižnice, arhivi, muzeji i ostale kulturne djelatnosti </a:t>
          </a:r>
        </a:p>
      </dgm:t>
    </dgm:pt>
    <dgm:pt modelId="{A7C67D1F-FEFD-4762-80E6-BBA5C03FB12C}" type="parTrans" cxnId="{149E2AA1-2177-49F2-B439-EE69FD6BB806}">
      <dgm:prSet/>
      <dgm:spPr/>
      <dgm:t>
        <a:bodyPr/>
        <a:lstStyle/>
        <a:p>
          <a:endParaRPr lang="hr-HR"/>
        </a:p>
      </dgm:t>
    </dgm:pt>
    <dgm:pt modelId="{B72EC0C0-A7C1-4424-865E-47FAE7E0523E}" type="sibTrans" cxnId="{149E2AA1-2177-49F2-B439-EE69FD6BB806}">
      <dgm:prSet/>
      <dgm:spPr/>
      <dgm:t>
        <a:bodyPr/>
        <a:lstStyle/>
        <a:p>
          <a:endParaRPr lang="hr-HR"/>
        </a:p>
      </dgm:t>
    </dgm:pt>
    <dgm:pt modelId="{B20E31A7-3F6A-4619-9077-F0642B55E9FC}">
      <dgm:prSet custT="1"/>
      <dgm:spPr/>
      <dgm:t>
        <a:bodyPr/>
        <a:lstStyle/>
        <a:p>
          <a:r>
            <a:rPr lang="hr-HR" sz="1600" noProof="0">
              <a:latin typeface="+mn-lt"/>
            </a:rPr>
            <a:t>Primarna poljoprivredna proizvodnja </a:t>
          </a:r>
        </a:p>
      </dgm:t>
    </dgm:pt>
    <dgm:pt modelId="{4D170766-B7D4-4920-8DF3-509839A12D69}" type="parTrans" cxnId="{7A558A25-4B24-404C-AB3D-156C81DAEC2F}">
      <dgm:prSet/>
      <dgm:spPr/>
      <dgm:t>
        <a:bodyPr/>
        <a:lstStyle/>
        <a:p>
          <a:endParaRPr lang="en-US"/>
        </a:p>
      </dgm:t>
    </dgm:pt>
    <dgm:pt modelId="{43A0C062-6FE5-44C2-A72D-DAB93922857A}" type="sibTrans" cxnId="{7A558A25-4B24-404C-AB3D-156C81DAEC2F}">
      <dgm:prSet/>
      <dgm:spPr/>
      <dgm:t>
        <a:bodyPr/>
        <a:lstStyle/>
        <a:p>
          <a:endParaRPr lang="en-US"/>
        </a:p>
      </dgm:t>
    </dgm:pt>
    <dgm:pt modelId="{BF8FCBEA-AE39-4EF8-A155-C6CDFAE8337C}">
      <dgm:prSet custT="1"/>
      <dgm:spPr/>
      <dgm:t>
        <a:bodyPr/>
        <a:lstStyle/>
        <a:p>
          <a:r>
            <a:rPr lang="hr-HR" sz="1800" noProof="0">
              <a:latin typeface="+mn-lt"/>
            </a:rPr>
            <a:t>Ribarstvo i akvakultura</a:t>
          </a:r>
        </a:p>
      </dgm:t>
    </dgm:pt>
    <dgm:pt modelId="{14D29D51-4EDA-462E-9F4E-576085183345}" type="parTrans" cxnId="{8800F9AD-2257-4C2C-BF6D-6113FAB5052C}">
      <dgm:prSet/>
      <dgm:spPr/>
      <dgm:t>
        <a:bodyPr/>
        <a:lstStyle/>
        <a:p>
          <a:endParaRPr lang="en-US"/>
        </a:p>
      </dgm:t>
    </dgm:pt>
    <dgm:pt modelId="{22C35AA8-E1F0-499F-80A2-F5F5F911B434}" type="sibTrans" cxnId="{8800F9AD-2257-4C2C-BF6D-6113FAB5052C}">
      <dgm:prSet/>
      <dgm:spPr/>
      <dgm:t>
        <a:bodyPr/>
        <a:lstStyle/>
        <a:p>
          <a:endParaRPr lang="en-US"/>
        </a:p>
      </dgm:t>
    </dgm:pt>
    <dgm:pt modelId="{FD8E3A82-B2F6-4FDA-8C05-93712A9404E3}" type="pres">
      <dgm:prSet presAssocID="{8945B6D4-FF43-44E8-9749-DA195775A5A2}" presName="diagram" presStyleCnt="0">
        <dgm:presLayoutVars>
          <dgm:dir/>
          <dgm:resizeHandles val="exact"/>
        </dgm:presLayoutVars>
      </dgm:prSet>
      <dgm:spPr/>
    </dgm:pt>
    <dgm:pt modelId="{DB925161-F051-4A3B-9B7F-72F79EB2FFFF}" type="pres">
      <dgm:prSet presAssocID="{304F654F-1E90-40ED-9C4A-624B01152C35}" presName="node" presStyleLbl="node1" presStyleIdx="0" presStyleCnt="11">
        <dgm:presLayoutVars>
          <dgm:bulletEnabled val="1"/>
        </dgm:presLayoutVars>
      </dgm:prSet>
      <dgm:spPr/>
    </dgm:pt>
    <dgm:pt modelId="{9399C199-D95D-4051-94BD-AA02309B3C04}" type="pres">
      <dgm:prSet presAssocID="{D721B320-4155-42D8-AFCD-30EACB1B1BA8}" presName="sibTrans" presStyleCnt="0"/>
      <dgm:spPr/>
    </dgm:pt>
    <dgm:pt modelId="{B3EFE37B-FA78-45C3-8EF8-841401E9604E}" type="pres">
      <dgm:prSet presAssocID="{9B7FEC66-4E5A-40D5-B9FB-897DE2722162}" presName="node" presStyleLbl="node1" presStyleIdx="1" presStyleCnt="11">
        <dgm:presLayoutVars>
          <dgm:bulletEnabled val="1"/>
        </dgm:presLayoutVars>
      </dgm:prSet>
      <dgm:spPr/>
    </dgm:pt>
    <dgm:pt modelId="{BE1BEE0D-CDD5-4310-9D72-5C39C8663352}" type="pres">
      <dgm:prSet presAssocID="{E7C0E30C-721C-4CAE-B823-941C71845A56}" presName="sibTrans" presStyleCnt="0"/>
      <dgm:spPr/>
    </dgm:pt>
    <dgm:pt modelId="{CC0EAA81-1AEF-4934-B719-B444376768AA}" type="pres">
      <dgm:prSet presAssocID="{49620C9E-DDE0-4200-BFC9-366D3F065ED2}" presName="node" presStyleLbl="node1" presStyleIdx="2" presStyleCnt="11">
        <dgm:presLayoutVars>
          <dgm:bulletEnabled val="1"/>
        </dgm:presLayoutVars>
      </dgm:prSet>
      <dgm:spPr/>
    </dgm:pt>
    <dgm:pt modelId="{4DD97176-88E1-433E-85A5-7D61427E3D00}" type="pres">
      <dgm:prSet presAssocID="{2B47E7A1-C1D9-476A-BE09-891D267F9779}" presName="sibTrans" presStyleCnt="0"/>
      <dgm:spPr/>
    </dgm:pt>
    <dgm:pt modelId="{C4173F8B-A70A-478F-A523-285559CC870D}" type="pres">
      <dgm:prSet presAssocID="{F34272C7-6EF1-4498-B5E8-0B0955C593EA}" presName="node" presStyleLbl="node1" presStyleIdx="3" presStyleCnt="11">
        <dgm:presLayoutVars>
          <dgm:bulletEnabled val="1"/>
        </dgm:presLayoutVars>
      </dgm:prSet>
      <dgm:spPr/>
    </dgm:pt>
    <dgm:pt modelId="{B159A9E2-C657-42A6-A529-4D45C21DE028}" type="pres">
      <dgm:prSet presAssocID="{A6366DFC-7A74-4D78-B00B-6FAE8251DE47}" presName="sibTrans" presStyleCnt="0"/>
      <dgm:spPr/>
    </dgm:pt>
    <dgm:pt modelId="{4413737B-E45A-478F-8A18-2D6E63D047F5}" type="pres">
      <dgm:prSet presAssocID="{AC54041D-253C-4FF6-92E0-07D5DFE943FF}" presName="node" presStyleLbl="node1" presStyleIdx="4" presStyleCnt="11">
        <dgm:presLayoutVars>
          <dgm:bulletEnabled val="1"/>
        </dgm:presLayoutVars>
      </dgm:prSet>
      <dgm:spPr/>
    </dgm:pt>
    <dgm:pt modelId="{13329947-8E83-469C-A73F-C93E933F8A2E}" type="pres">
      <dgm:prSet presAssocID="{B74682BC-297D-418D-85DA-F68613053CE0}" presName="sibTrans" presStyleCnt="0"/>
      <dgm:spPr/>
    </dgm:pt>
    <dgm:pt modelId="{2303F680-8C83-49C9-A61B-89708FE87EA9}" type="pres">
      <dgm:prSet presAssocID="{1C4E8718-4780-4531-8B62-18B7815C0484}" presName="node" presStyleLbl="node1" presStyleIdx="5" presStyleCnt="11">
        <dgm:presLayoutVars>
          <dgm:bulletEnabled val="1"/>
        </dgm:presLayoutVars>
      </dgm:prSet>
      <dgm:spPr/>
    </dgm:pt>
    <dgm:pt modelId="{22F0CDE2-28AA-473A-A666-6166EBDEA39D}" type="pres">
      <dgm:prSet presAssocID="{1C79730E-10F4-4A4E-9F9C-3282A4B26503}" presName="sibTrans" presStyleCnt="0"/>
      <dgm:spPr/>
    </dgm:pt>
    <dgm:pt modelId="{7632706A-F8C4-4E3D-B9DC-51F38B96C81B}" type="pres">
      <dgm:prSet presAssocID="{63865249-13C1-49B0-B38D-E2A4B7341596}" presName="node" presStyleLbl="node1" presStyleIdx="6" presStyleCnt="11">
        <dgm:presLayoutVars>
          <dgm:bulletEnabled val="1"/>
        </dgm:presLayoutVars>
      </dgm:prSet>
      <dgm:spPr/>
    </dgm:pt>
    <dgm:pt modelId="{F00120CB-4954-4B3C-9E50-0B0F735DF4C9}" type="pres">
      <dgm:prSet presAssocID="{D8F04CEF-11F9-4463-B244-8B937F9DB981}" presName="sibTrans" presStyleCnt="0"/>
      <dgm:spPr/>
    </dgm:pt>
    <dgm:pt modelId="{24533A51-4246-4111-BD04-8B284B09228F}" type="pres">
      <dgm:prSet presAssocID="{9872F878-28E7-467F-AF86-06B514DCA684}" presName="node" presStyleLbl="node1" presStyleIdx="7" presStyleCnt="11">
        <dgm:presLayoutVars>
          <dgm:bulletEnabled val="1"/>
        </dgm:presLayoutVars>
      </dgm:prSet>
      <dgm:spPr/>
    </dgm:pt>
    <dgm:pt modelId="{F905099F-D2D7-490A-B9A3-440BF451E25E}" type="pres">
      <dgm:prSet presAssocID="{B72EC0C0-A7C1-4424-865E-47FAE7E0523E}" presName="sibTrans" presStyleCnt="0"/>
      <dgm:spPr/>
    </dgm:pt>
    <dgm:pt modelId="{C24FD8AE-5DFD-4400-A4C1-095D760B7E12}" type="pres">
      <dgm:prSet presAssocID="{40A23B63-F76F-4711-8110-4F272E4ADA11}" presName="node" presStyleLbl="node1" presStyleIdx="8" presStyleCnt="11" custLinFactNeighborX="-36565" custLinFactNeighborY="-9682">
        <dgm:presLayoutVars>
          <dgm:bulletEnabled val="1"/>
        </dgm:presLayoutVars>
      </dgm:prSet>
      <dgm:spPr/>
    </dgm:pt>
    <dgm:pt modelId="{D8400702-E4BB-42FC-8CFA-F52651E501F5}" type="pres">
      <dgm:prSet presAssocID="{D2AEBF5E-CC56-4174-8C28-6814652014D8}" presName="sibTrans" presStyleCnt="0"/>
      <dgm:spPr/>
    </dgm:pt>
    <dgm:pt modelId="{D7CAEF39-5F98-4792-B95F-164D19DEA228}" type="pres">
      <dgm:prSet presAssocID="{B20E31A7-3F6A-4619-9077-F0642B55E9FC}" presName="node" presStyleLbl="node1" presStyleIdx="9" presStyleCnt="11" custLinFactNeighborX="-28537" custLinFactNeighborY="-11460">
        <dgm:presLayoutVars>
          <dgm:bulletEnabled val="1"/>
        </dgm:presLayoutVars>
      </dgm:prSet>
      <dgm:spPr/>
    </dgm:pt>
    <dgm:pt modelId="{C5470AFC-030A-4E8A-81F1-F82703A1FEA1}" type="pres">
      <dgm:prSet presAssocID="{43A0C062-6FE5-44C2-A72D-DAB93922857A}" presName="sibTrans" presStyleCnt="0"/>
      <dgm:spPr/>
    </dgm:pt>
    <dgm:pt modelId="{40772E20-B410-424D-BF08-3A2B9DB0627D}" type="pres">
      <dgm:prSet presAssocID="{BF8FCBEA-AE39-4EF8-A155-C6CDFAE8337C}" presName="node" presStyleLbl="node1" presStyleIdx="10" presStyleCnt="11" custLinFactNeighborX="-17764" custLinFactNeighborY="-11461">
        <dgm:presLayoutVars>
          <dgm:bulletEnabled val="1"/>
        </dgm:presLayoutVars>
      </dgm:prSet>
      <dgm:spPr/>
    </dgm:pt>
  </dgm:ptLst>
  <dgm:cxnLst>
    <dgm:cxn modelId="{1BBB3401-A74C-4095-ACD5-5C8C1330E5B7}" type="presOf" srcId="{9B7FEC66-4E5A-40D5-B9FB-897DE2722162}" destId="{B3EFE37B-FA78-45C3-8EF8-841401E9604E}" srcOrd="0" destOrd="0" presId="urn:microsoft.com/office/officeart/2005/8/layout/default"/>
    <dgm:cxn modelId="{AFEFB005-6424-4DF2-891A-756EC8AB41DA}" type="presOf" srcId="{BF8FCBEA-AE39-4EF8-A155-C6CDFAE8337C}" destId="{40772E20-B410-424D-BF08-3A2B9DB0627D}" srcOrd="0" destOrd="0" presId="urn:microsoft.com/office/officeart/2005/8/layout/default"/>
    <dgm:cxn modelId="{1C00CF0E-6FE3-4845-89A0-6E91C54EED62}" type="presOf" srcId="{AC54041D-253C-4FF6-92E0-07D5DFE943FF}" destId="{4413737B-E45A-478F-8A18-2D6E63D047F5}" srcOrd="0" destOrd="0" presId="urn:microsoft.com/office/officeart/2005/8/layout/default"/>
    <dgm:cxn modelId="{1B91CD18-0A74-4BEF-8F7A-24F2D07783A9}" type="presOf" srcId="{63865249-13C1-49B0-B38D-E2A4B7341596}" destId="{7632706A-F8C4-4E3D-B9DC-51F38B96C81B}" srcOrd="0" destOrd="0" presId="urn:microsoft.com/office/officeart/2005/8/layout/default"/>
    <dgm:cxn modelId="{2EBF2A1C-6B19-43BA-9BC5-5F8905F7A5EE}" type="presOf" srcId="{304F654F-1E90-40ED-9C4A-624B01152C35}" destId="{DB925161-F051-4A3B-9B7F-72F79EB2FFFF}" srcOrd="0" destOrd="0" presId="urn:microsoft.com/office/officeart/2005/8/layout/default"/>
    <dgm:cxn modelId="{7A558A25-4B24-404C-AB3D-156C81DAEC2F}" srcId="{8945B6D4-FF43-44E8-9749-DA195775A5A2}" destId="{B20E31A7-3F6A-4619-9077-F0642B55E9FC}" srcOrd="9" destOrd="0" parTransId="{4D170766-B7D4-4920-8DF3-509839A12D69}" sibTransId="{43A0C062-6FE5-44C2-A72D-DAB93922857A}"/>
    <dgm:cxn modelId="{DDB34531-F803-4B84-ABE9-5D2B9421C88C}" srcId="{8945B6D4-FF43-44E8-9749-DA195775A5A2}" destId="{AC54041D-253C-4FF6-92E0-07D5DFE943FF}" srcOrd="4" destOrd="0" parTransId="{C3A4D94B-B599-4BD7-B68C-BBADFA85CD33}" sibTransId="{B74682BC-297D-418D-85DA-F68613053CE0}"/>
    <dgm:cxn modelId="{A3FEC132-12C0-4451-ACFA-E1EAFC6A552E}" srcId="{8945B6D4-FF43-44E8-9749-DA195775A5A2}" destId="{9B7FEC66-4E5A-40D5-B9FB-897DE2722162}" srcOrd="1" destOrd="0" parTransId="{E1108660-4B13-460C-80BE-E26447798824}" sibTransId="{E7C0E30C-721C-4CAE-B823-941C71845A56}"/>
    <dgm:cxn modelId="{942DEB39-A7C1-4299-9090-A2BE59737919}" srcId="{8945B6D4-FF43-44E8-9749-DA195775A5A2}" destId="{40A23B63-F76F-4711-8110-4F272E4ADA11}" srcOrd="8" destOrd="0" parTransId="{E3D3C0DA-8418-4560-8A87-DEFCEE7FABC7}" sibTransId="{D2AEBF5E-CC56-4174-8C28-6814652014D8}"/>
    <dgm:cxn modelId="{F710086C-C692-47B8-86B6-3199B7E6D877}" srcId="{8945B6D4-FF43-44E8-9749-DA195775A5A2}" destId="{F34272C7-6EF1-4498-B5E8-0B0955C593EA}" srcOrd="3" destOrd="0" parTransId="{93926226-6A87-4BB8-AB4F-6A960E6091C5}" sibTransId="{A6366DFC-7A74-4D78-B00B-6FAE8251DE47}"/>
    <dgm:cxn modelId="{40568970-FCE9-4C7F-90E2-4EEE2F04AD51}" srcId="{8945B6D4-FF43-44E8-9749-DA195775A5A2}" destId="{49620C9E-DDE0-4200-BFC9-366D3F065ED2}" srcOrd="2" destOrd="0" parTransId="{A432105F-F51B-4BBE-8B57-0BF3172091FC}" sibTransId="{2B47E7A1-C1D9-476A-BE09-891D267F9779}"/>
    <dgm:cxn modelId="{B92DB452-D1E0-42A1-981A-FF05D1055C30}" srcId="{8945B6D4-FF43-44E8-9749-DA195775A5A2}" destId="{1C4E8718-4780-4531-8B62-18B7815C0484}" srcOrd="5" destOrd="0" parTransId="{C9B1A4F1-B5BB-4E8B-90DB-6E60AC923D7D}" sibTransId="{1C79730E-10F4-4A4E-9F9C-3282A4B26503}"/>
    <dgm:cxn modelId="{07D3847E-A44F-449B-ABD9-2F8E906EEF0C}" type="presOf" srcId="{8945B6D4-FF43-44E8-9749-DA195775A5A2}" destId="{FD8E3A82-B2F6-4FDA-8C05-93712A9404E3}" srcOrd="0" destOrd="0" presId="urn:microsoft.com/office/officeart/2005/8/layout/default"/>
    <dgm:cxn modelId="{5E8B6582-AEA2-4F70-BBEA-593BB82218F6}" type="presOf" srcId="{1C4E8718-4780-4531-8B62-18B7815C0484}" destId="{2303F680-8C83-49C9-A61B-89708FE87EA9}" srcOrd="0" destOrd="0" presId="urn:microsoft.com/office/officeart/2005/8/layout/default"/>
    <dgm:cxn modelId="{149E2AA1-2177-49F2-B439-EE69FD6BB806}" srcId="{8945B6D4-FF43-44E8-9749-DA195775A5A2}" destId="{9872F878-28E7-467F-AF86-06B514DCA684}" srcOrd="7" destOrd="0" parTransId="{A7C67D1F-FEFD-4762-80E6-BBA5C03FB12C}" sibTransId="{B72EC0C0-A7C1-4424-865E-47FAE7E0523E}"/>
    <dgm:cxn modelId="{CB8CD4A4-EBDF-4BDB-8A3D-636A7395955D}" type="presOf" srcId="{40A23B63-F76F-4711-8110-4F272E4ADA11}" destId="{C24FD8AE-5DFD-4400-A4C1-095D760B7E12}" srcOrd="0" destOrd="0" presId="urn:microsoft.com/office/officeart/2005/8/layout/default"/>
    <dgm:cxn modelId="{8800F9AD-2257-4C2C-BF6D-6113FAB5052C}" srcId="{8945B6D4-FF43-44E8-9749-DA195775A5A2}" destId="{BF8FCBEA-AE39-4EF8-A155-C6CDFAE8337C}" srcOrd="10" destOrd="0" parTransId="{14D29D51-4EDA-462E-9F4E-576085183345}" sibTransId="{22C35AA8-E1F0-499F-80A2-F5F5F911B434}"/>
    <dgm:cxn modelId="{458BBDB1-3681-4DE0-8172-E15E49CDB9DD}" type="presOf" srcId="{49620C9E-DDE0-4200-BFC9-366D3F065ED2}" destId="{CC0EAA81-1AEF-4934-B719-B444376768AA}" srcOrd="0" destOrd="0" presId="urn:microsoft.com/office/officeart/2005/8/layout/default"/>
    <dgm:cxn modelId="{FE7B1CBD-5B91-41AF-9CEE-35FE8077B8CD}" srcId="{8945B6D4-FF43-44E8-9749-DA195775A5A2}" destId="{304F654F-1E90-40ED-9C4A-624B01152C35}" srcOrd="0" destOrd="0" parTransId="{7878E682-6854-4A09-9B28-EFA5D23AB685}" sibTransId="{D721B320-4155-42D8-AFCD-30EACB1B1BA8}"/>
    <dgm:cxn modelId="{FBDE42BD-9B54-4570-9213-970729B4A53F}" srcId="{8945B6D4-FF43-44E8-9749-DA195775A5A2}" destId="{63865249-13C1-49B0-B38D-E2A4B7341596}" srcOrd="6" destOrd="0" parTransId="{630105A9-856E-4735-B6AC-06FA5E3A7ADC}" sibTransId="{D8F04CEF-11F9-4463-B244-8B937F9DB981}"/>
    <dgm:cxn modelId="{D04C88C0-9BA1-40F9-98AE-57C0E912FB82}" type="presOf" srcId="{B20E31A7-3F6A-4619-9077-F0642B55E9FC}" destId="{D7CAEF39-5F98-4792-B95F-164D19DEA228}" srcOrd="0" destOrd="0" presId="urn:microsoft.com/office/officeart/2005/8/layout/default"/>
    <dgm:cxn modelId="{4B81BEC9-2AEF-4642-97A6-1EA417D0FC14}" type="presOf" srcId="{9872F878-28E7-467F-AF86-06B514DCA684}" destId="{24533A51-4246-4111-BD04-8B284B09228F}" srcOrd="0" destOrd="0" presId="urn:microsoft.com/office/officeart/2005/8/layout/default"/>
    <dgm:cxn modelId="{38006AFC-7452-45EE-8F37-ADDBC4B8575B}" type="presOf" srcId="{F34272C7-6EF1-4498-B5E8-0B0955C593EA}" destId="{C4173F8B-A70A-478F-A523-285559CC870D}" srcOrd="0" destOrd="0" presId="urn:microsoft.com/office/officeart/2005/8/layout/default"/>
    <dgm:cxn modelId="{F2FB2288-6BFF-4246-B46C-1CBC67AE0FCD}" type="presParOf" srcId="{FD8E3A82-B2F6-4FDA-8C05-93712A9404E3}" destId="{DB925161-F051-4A3B-9B7F-72F79EB2FFFF}" srcOrd="0" destOrd="0" presId="urn:microsoft.com/office/officeart/2005/8/layout/default"/>
    <dgm:cxn modelId="{59A0A088-DDC3-4AAF-A605-F43EEB1AE46E}" type="presParOf" srcId="{FD8E3A82-B2F6-4FDA-8C05-93712A9404E3}" destId="{9399C199-D95D-4051-94BD-AA02309B3C04}" srcOrd="1" destOrd="0" presId="urn:microsoft.com/office/officeart/2005/8/layout/default"/>
    <dgm:cxn modelId="{330F4B9E-4C38-487A-836B-09C2232D4E28}" type="presParOf" srcId="{FD8E3A82-B2F6-4FDA-8C05-93712A9404E3}" destId="{B3EFE37B-FA78-45C3-8EF8-841401E9604E}" srcOrd="2" destOrd="0" presId="urn:microsoft.com/office/officeart/2005/8/layout/default"/>
    <dgm:cxn modelId="{D2E78614-189D-4E5D-BC12-C7705792B6BA}" type="presParOf" srcId="{FD8E3A82-B2F6-4FDA-8C05-93712A9404E3}" destId="{BE1BEE0D-CDD5-4310-9D72-5C39C8663352}" srcOrd="3" destOrd="0" presId="urn:microsoft.com/office/officeart/2005/8/layout/default"/>
    <dgm:cxn modelId="{558461EF-72E7-4DA5-8CEE-0AB8922B217B}" type="presParOf" srcId="{FD8E3A82-B2F6-4FDA-8C05-93712A9404E3}" destId="{CC0EAA81-1AEF-4934-B719-B444376768AA}" srcOrd="4" destOrd="0" presId="urn:microsoft.com/office/officeart/2005/8/layout/default"/>
    <dgm:cxn modelId="{15469182-1527-4381-B11B-1F55E167F691}" type="presParOf" srcId="{FD8E3A82-B2F6-4FDA-8C05-93712A9404E3}" destId="{4DD97176-88E1-433E-85A5-7D61427E3D00}" srcOrd="5" destOrd="0" presId="urn:microsoft.com/office/officeart/2005/8/layout/default"/>
    <dgm:cxn modelId="{516947D7-E241-4D1C-92A9-CB41A8F567E4}" type="presParOf" srcId="{FD8E3A82-B2F6-4FDA-8C05-93712A9404E3}" destId="{C4173F8B-A70A-478F-A523-285559CC870D}" srcOrd="6" destOrd="0" presId="urn:microsoft.com/office/officeart/2005/8/layout/default"/>
    <dgm:cxn modelId="{6E64C435-8D85-4604-BDBD-7ECC736C9EC7}" type="presParOf" srcId="{FD8E3A82-B2F6-4FDA-8C05-93712A9404E3}" destId="{B159A9E2-C657-42A6-A529-4D45C21DE028}" srcOrd="7" destOrd="0" presId="urn:microsoft.com/office/officeart/2005/8/layout/default"/>
    <dgm:cxn modelId="{F28E5540-DDE4-4716-9093-05EB24203A99}" type="presParOf" srcId="{FD8E3A82-B2F6-4FDA-8C05-93712A9404E3}" destId="{4413737B-E45A-478F-8A18-2D6E63D047F5}" srcOrd="8" destOrd="0" presId="urn:microsoft.com/office/officeart/2005/8/layout/default"/>
    <dgm:cxn modelId="{ACAA59A2-8390-4075-B13C-0582F6700AD4}" type="presParOf" srcId="{FD8E3A82-B2F6-4FDA-8C05-93712A9404E3}" destId="{13329947-8E83-469C-A73F-C93E933F8A2E}" srcOrd="9" destOrd="0" presId="urn:microsoft.com/office/officeart/2005/8/layout/default"/>
    <dgm:cxn modelId="{1A408153-FFB4-477C-AEA6-D86565A33ABC}" type="presParOf" srcId="{FD8E3A82-B2F6-4FDA-8C05-93712A9404E3}" destId="{2303F680-8C83-49C9-A61B-89708FE87EA9}" srcOrd="10" destOrd="0" presId="urn:microsoft.com/office/officeart/2005/8/layout/default"/>
    <dgm:cxn modelId="{06F8D798-487D-40BB-9698-880A29524B6E}" type="presParOf" srcId="{FD8E3A82-B2F6-4FDA-8C05-93712A9404E3}" destId="{22F0CDE2-28AA-473A-A666-6166EBDEA39D}" srcOrd="11" destOrd="0" presId="urn:microsoft.com/office/officeart/2005/8/layout/default"/>
    <dgm:cxn modelId="{0A059916-1520-4140-A59C-5195C6A8EB99}" type="presParOf" srcId="{FD8E3A82-B2F6-4FDA-8C05-93712A9404E3}" destId="{7632706A-F8C4-4E3D-B9DC-51F38B96C81B}" srcOrd="12" destOrd="0" presId="urn:microsoft.com/office/officeart/2005/8/layout/default"/>
    <dgm:cxn modelId="{E26F4215-FBB4-497F-9415-CBDAD0775B7D}" type="presParOf" srcId="{FD8E3A82-B2F6-4FDA-8C05-93712A9404E3}" destId="{F00120CB-4954-4B3C-9E50-0B0F735DF4C9}" srcOrd="13" destOrd="0" presId="urn:microsoft.com/office/officeart/2005/8/layout/default"/>
    <dgm:cxn modelId="{0021C3F6-06FD-40B2-B574-D65E62D52E9C}" type="presParOf" srcId="{FD8E3A82-B2F6-4FDA-8C05-93712A9404E3}" destId="{24533A51-4246-4111-BD04-8B284B09228F}" srcOrd="14" destOrd="0" presId="urn:microsoft.com/office/officeart/2005/8/layout/default"/>
    <dgm:cxn modelId="{4BD39EDD-0D34-4B2A-9363-545A4872DF01}" type="presParOf" srcId="{FD8E3A82-B2F6-4FDA-8C05-93712A9404E3}" destId="{F905099F-D2D7-490A-B9A3-440BF451E25E}" srcOrd="15" destOrd="0" presId="urn:microsoft.com/office/officeart/2005/8/layout/default"/>
    <dgm:cxn modelId="{598FE165-D75E-4FA8-BB64-4B89DBDF7A68}" type="presParOf" srcId="{FD8E3A82-B2F6-4FDA-8C05-93712A9404E3}" destId="{C24FD8AE-5DFD-4400-A4C1-095D760B7E12}" srcOrd="16" destOrd="0" presId="urn:microsoft.com/office/officeart/2005/8/layout/default"/>
    <dgm:cxn modelId="{FB1B885D-3ABC-4405-BC2F-2A6CCD32DD01}" type="presParOf" srcId="{FD8E3A82-B2F6-4FDA-8C05-93712A9404E3}" destId="{D8400702-E4BB-42FC-8CFA-F52651E501F5}" srcOrd="17" destOrd="0" presId="urn:microsoft.com/office/officeart/2005/8/layout/default"/>
    <dgm:cxn modelId="{CB3EEEC4-C466-4327-9414-9578844A7C54}" type="presParOf" srcId="{FD8E3A82-B2F6-4FDA-8C05-93712A9404E3}" destId="{D7CAEF39-5F98-4792-B95F-164D19DEA228}" srcOrd="18" destOrd="0" presId="urn:microsoft.com/office/officeart/2005/8/layout/default"/>
    <dgm:cxn modelId="{3F8BDAC0-7474-4131-B542-229F7D093A9E}" type="presParOf" srcId="{FD8E3A82-B2F6-4FDA-8C05-93712A9404E3}" destId="{C5470AFC-030A-4E8A-81F1-F82703A1FEA1}" srcOrd="19" destOrd="0" presId="urn:microsoft.com/office/officeart/2005/8/layout/default"/>
    <dgm:cxn modelId="{4F2F7684-1DD2-4768-B840-23EFF2C196B3}" type="presParOf" srcId="{FD8E3A82-B2F6-4FDA-8C05-93712A9404E3}" destId="{40772E20-B410-424D-BF08-3A2B9DB0627D}" srcOrd="2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5C64E44-B7EE-4545-BB5F-CF6FEB33DDC1}" type="doc">
      <dgm:prSet loTypeId="urn:microsoft.com/office/officeart/2005/8/layout/process4" loCatId="process" qsTypeId="urn:microsoft.com/office/officeart/2005/8/quickstyle/simple2" qsCatId="simple" csTypeId="urn:microsoft.com/office/officeart/2005/8/colors/accent2_2" csCatId="accent2" phldr="1"/>
      <dgm:spPr/>
      <dgm:t>
        <a:bodyPr/>
        <a:lstStyle/>
        <a:p>
          <a:endParaRPr lang="en-US"/>
        </a:p>
      </dgm:t>
    </dgm:pt>
    <dgm:pt modelId="{DD3581EC-A5D3-43CB-8CD1-085D7B9A72B6}">
      <dgm:prSet/>
      <dgm:spPr>
        <a:solidFill>
          <a:schemeClr val="tx2">
            <a:lumMod val="10000"/>
            <a:lumOff val="90000"/>
          </a:schemeClr>
        </a:solidFill>
      </dgm:spPr>
      <dgm:t>
        <a:bodyPr/>
        <a:lstStyle/>
        <a:p>
          <a:r>
            <a:rPr lang="hr-HR" noProof="0">
              <a:solidFill>
                <a:srgbClr val="002060"/>
              </a:solidFill>
            </a:rPr>
            <a:t>Koje nisu navedene kao prihvatljive za financiranje - aktivnosti koje spadaju u redovno poslovanje prijavitelja, te one koje ne doprinose ispunjenju svrhe i cilja Poziva i/ili nisu u skladu s pravilima Poziva</a:t>
          </a:r>
        </a:p>
      </dgm:t>
    </dgm:pt>
    <dgm:pt modelId="{DE9445A9-73B1-4A5A-8435-47CFAC96C49D}" type="parTrans" cxnId="{63E7B7B2-749B-4C10-96D9-CB80D1010677}">
      <dgm:prSet/>
      <dgm:spPr/>
      <dgm:t>
        <a:bodyPr/>
        <a:lstStyle/>
        <a:p>
          <a:endParaRPr lang="en-US"/>
        </a:p>
      </dgm:t>
    </dgm:pt>
    <dgm:pt modelId="{828F3908-5B68-4E6F-B2AB-2836E2DBFA2D}" type="sibTrans" cxnId="{63E7B7B2-749B-4C10-96D9-CB80D1010677}">
      <dgm:prSet/>
      <dgm:spPr/>
      <dgm:t>
        <a:bodyPr/>
        <a:lstStyle/>
        <a:p>
          <a:endParaRPr lang="en-US"/>
        </a:p>
      </dgm:t>
    </dgm:pt>
    <dgm:pt modelId="{E9FEA721-87CF-4364-BE8F-EC66A641B0CF}">
      <dgm:prSet/>
      <dgm:spPr>
        <a:solidFill>
          <a:schemeClr val="tx2">
            <a:lumMod val="50000"/>
            <a:lumOff val="50000"/>
          </a:schemeClr>
        </a:solidFill>
        <a:ln>
          <a:solidFill>
            <a:srgbClr val="0070C0"/>
          </a:solidFill>
        </a:ln>
      </dgm:spPr>
      <dgm:t>
        <a:bodyPr/>
        <a:lstStyle/>
        <a:p>
          <a:r>
            <a:rPr lang="hr-HR" noProof="0"/>
            <a:t>Temeljna istraživanja (TRL 1) i sufinanciranje bilo kakvih aktivnosti koje se mogu svrstati u stupanj razvoja proizvoda od TRL 2 do TRL 6.</a:t>
          </a:r>
        </a:p>
      </dgm:t>
    </dgm:pt>
    <dgm:pt modelId="{8DF08503-FC4F-481D-BCA2-FBE6C93360E5}" type="parTrans" cxnId="{C797C065-63AC-4927-ACF4-A4303E1CF514}">
      <dgm:prSet/>
      <dgm:spPr/>
      <dgm:t>
        <a:bodyPr/>
        <a:lstStyle/>
        <a:p>
          <a:endParaRPr lang="en-US"/>
        </a:p>
      </dgm:t>
    </dgm:pt>
    <dgm:pt modelId="{EEF26F90-62FD-44D3-9AF0-1CCC7CBC8B04}" type="sibTrans" cxnId="{C797C065-63AC-4927-ACF4-A4303E1CF514}">
      <dgm:prSet/>
      <dgm:spPr/>
      <dgm:t>
        <a:bodyPr/>
        <a:lstStyle/>
        <a:p>
          <a:endParaRPr lang="en-US"/>
        </a:p>
      </dgm:t>
    </dgm:pt>
    <dgm:pt modelId="{13073837-D4D8-4461-9EFB-CFE6412EE181}" type="pres">
      <dgm:prSet presAssocID="{D5C64E44-B7EE-4545-BB5F-CF6FEB33DDC1}" presName="Name0" presStyleCnt="0">
        <dgm:presLayoutVars>
          <dgm:dir/>
          <dgm:animLvl val="lvl"/>
          <dgm:resizeHandles val="exact"/>
        </dgm:presLayoutVars>
      </dgm:prSet>
      <dgm:spPr/>
    </dgm:pt>
    <dgm:pt modelId="{91A1A9F7-3C51-4B5F-B68D-397C51282CE7}" type="pres">
      <dgm:prSet presAssocID="{E9FEA721-87CF-4364-BE8F-EC66A641B0CF}" presName="boxAndChildren" presStyleCnt="0"/>
      <dgm:spPr/>
    </dgm:pt>
    <dgm:pt modelId="{9877BAB4-F4B7-4C66-A696-FECD141A56A8}" type="pres">
      <dgm:prSet presAssocID="{E9FEA721-87CF-4364-BE8F-EC66A641B0CF}" presName="parentTextBox" presStyleLbl="node1" presStyleIdx="0" presStyleCnt="2"/>
      <dgm:spPr/>
    </dgm:pt>
    <dgm:pt modelId="{B372FC4C-B2E8-471C-877F-A69B0EA57EA7}" type="pres">
      <dgm:prSet presAssocID="{828F3908-5B68-4E6F-B2AB-2836E2DBFA2D}" presName="sp" presStyleCnt="0"/>
      <dgm:spPr/>
    </dgm:pt>
    <dgm:pt modelId="{7179A654-7185-4FBC-81B8-80EA7B30FCF5}" type="pres">
      <dgm:prSet presAssocID="{DD3581EC-A5D3-43CB-8CD1-085D7B9A72B6}" presName="arrowAndChildren" presStyleCnt="0"/>
      <dgm:spPr/>
    </dgm:pt>
    <dgm:pt modelId="{8F235EB1-9F63-48FC-BB18-2F62812A7436}" type="pres">
      <dgm:prSet presAssocID="{DD3581EC-A5D3-43CB-8CD1-085D7B9A72B6}" presName="parentTextArrow" presStyleLbl="node1" presStyleIdx="1" presStyleCnt="2" custLinFactNeighborY="-14847"/>
      <dgm:spPr/>
    </dgm:pt>
  </dgm:ptLst>
  <dgm:cxnLst>
    <dgm:cxn modelId="{AF72205E-576D-456E-A63D-86C594DA0DDC}" type="presOf" srcId="{DD3581EC-A5D3-43CB-8CD1-085D7B9A72B6}" destId="{8F235EB1-9F63-48FC-BB18-2F62812A7436}" srcOrd="0" destOrd="0" presId="urn:microsoft.com/office/officeart/2005/8/layout/process4"/>
    <dgm:cxn modelId="{3497825E-F612-4ABE-8C1E-504DB8BB2DC5}" type="presOf" srcId="{E9FEA721-87CF-4364-BE8F-EC66A641B0CF}" destId="{9877BAB4-F4B7-4C66-A696-FECD141A56A8}" srcOrd="0" destOrd="0" presId="urn:microsoft.com/office/officeart/2005/8/layout/process4"/>
    <dgm:cxn modelId="{C797C065-63AC-4927-ACF4-A4303E1CF514}" srcId="{D5C64E44-B7EE-4545-BB5F-CF6FEB33DDC1}" destId="{E9FEA721-87CF-4364-BE8F-EC66A641B0CF}" srcOrd="1" destOrd="0" parTransId="{8DF08503-FC4F-481D-BCA2-FBE6C93360E5}" sibTransId="{EEF26F90-62FD-44D3-9AF0-1CCC7CBC8B04}"/>
    <dgm:cxn modelId="{7D638257-78C1-48FA-BBF1-6830F09CD5BA}" type="presOf" srcId="{D5C64E44-B7EE-4545-BB5F-CF6FEB33DDC1}" destId="{13073837-D4D8-4461-9EFB-CFE6412EE181}" srcOrd="0" destOrd="0" presId="urn:microsoft.com/office/officeart/2005/8/layout/process4"/>
    <dgm:cxn modelId="{63E7B7B2-749B-4C10-96D9-CB80D1010677}" srcId="{D5C64E44-B7EE-4545-BB5F-CF6FEB33DDC1}" destId="{DD3581EC-A5D3-43CB-8CD1-085D7B9A72B6}" srcOrd="0" destOrd="0" parTransId="{DE9445A9-73B1-4A5A-8435-47CFAC96C49D}" sibTransId="{828F3908-5B68-4E6F-B2AB-2836E2DBFA2D}"/>
    <dgm:cxn modelId="{BBB79BBF-85F4-48C8-A3B8-D4EF622C1363}" type="presParOf" srcId="{13073837-D4D8-4461-9EFB-CFE6412EE181}" destId="{91A1A9F7-3C51-4B5F-B68D-397C51282CE7}" srcOrd="0" destOrd="0" presId="urn:microsoft.com/office/officeart/2005/8/layout/process4"/>
    <dgm:cxn modelId="{9A69D5C2-0FC1-4833-A53C-362E68630D69}" type="presParOf" srcId="{91A1A9F7-3C51-4B5F-B68D-397C51282CE7}" destId="{9877BAB4-F4B7-4C66-A696-FECD141A56A8}" srcOrd="0" destOrd="0" presId="urn:microsoft.com/office/officeart/2005/8/layout/process4"/>
    <dgm:cxn modelId="{2852A86D-3B06-4F72-851F-19AF059A20E5}" type="presParOf" srcId="{13073837-D4D8-4461-9EFB-CFE6412EE181}" destId="{B372FC4C-B2E8-471C-877F-A69B0EA57EA7}" srcOrd="1" destOrd="0" presId="urn:microsoft.com/office/officeart/2005/8/layout/process4"/>
    <dgm:cxn modelId="{9F5A7D08-C290-419C-8E93-D4AE5C807EB2}" type="presParOf" srcId="{13073837-D4D8-4461-9EFB-CFE6412EE181}" destId="{7179A654-7185-4FBC-81B8-80EA7B30FCF5}" srcOrd="2" destOrd="0" presId="urn:microsoft.com/office/officeart/2005/8/layout/process4"/>
    <dgm:cxn modelId="{B712F2DC-5741-4ECC-AA21-0CFCF6C4A438}" type="presParOf" srcId="{7179A654-7185-4FBC-81B8-80EA7B30FCF5}" destId="{8F235EB1-9F63-48FC-BB18-2F62812A7436}"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22FD78-8922-41DF-955C-7BB83C86E94D}">
      <dsp:nvSpPr>
        <dsp:cNvPr id="0" name=""/>
        <dsp:cNvSpPr/>
      </dsp:nvSpPr>
      <dsp:spPr>
        <a:xfrm>
          <a:off x="3847" y="718646"/>
          <a:ext cx="4839229" cy="3594643"/>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E0DDC17-6B2A-49E6-B81D-AEF827EE9650}">
      <dsp:nvSpPr>
        <dsp:cNvPr id="0" name=""/>
        <dsp:cNvSpPr/>
      </dsp:nvSpPr>
      <dsp:spPr>
        <a:xfrm>
          <a:off x="495694" y="1185901"/>
          <a:ext cx="4839229" cy="3594643"/>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ts val="0"/>
            </a:spcAft>
            <a:buNone/>
          </a:pPr>
          <a:r>
            <a:rPr lang="hr-HR" sz="2000" kern="1200" noProof="0">
              <a:solidFill>
                <a:schemeClr val="tx2">
                  <a:lumMod val="90000"/>
                  <a:lumOff val="10000"/>
                </a:schemeClr>
              </a:solidFill>
            </a:rPr>
            <a:t>PREDMET POZIVA:</a:t>
          </a:r>
          <a:r>
            <a:rPr lang="en-US" sz="2000" kern="1200" noProof="0">
              <a:solidFill>
                <a:schemeClr val="tx2">
                  <a:lumMod val="90000"/>
                  <a:lumOff val="10000"/>
                </a:schemeClr>
              </a:solidFill>
            </a:rPr>
            <a:t> </a:t>
          </a:r>
        </a:p>
        <a:p>
          <a:pPr marL="0" lvl="0" indent="0" algn="ctr" defTabSz="889000">
            <a:lnSpc>
              <a:spcPct val="90000"/>
            </a:lnSpc>
            <a:spcBef>
              <a:spcPct val="0"/>
            </a:spcBef>
            <a:spcAft>
              <a:spcPts val="0"/>
            </a:spcAft>
            <a:buNone/>
          </a:pPr>
          <a:endParaRPr lang="en-US" sz="2000" kern="1200" noProof="0">
            <a:solidFill>
              <a:schemeClr val="tx2">
                <a:lumMod val="90000"/>
                <a:lumOff val="10000"/>
              </a:schemeClr>
            </a:solidFill>
          </a:endParaRPr>
        </a:p>
        <a:p>
          <a:pPr marL="0" lvl="0" indent="0" algn="ctr" defTabSz="889000">
            <a:lnSpc>
              <a:spcPct val="90000"/>
            </a:lnSpc>
            <a:spcBef>
              <a:spcPct val="0"/>
            </a:spcBef>
            <a:spcAft>
              <a:spcPts val="0"/>
            </a:spcAft>
            <a:buNone/>
          </a:pPr>
          <a:r>
            <a:rPr lang="hr-HR" sz="2000" kern="1200" noProof="0">
              <a:solidFill>
                <a:schemeClr val="tx2">
                  <a:lumMod val="90000"/>
                  <a:lumOff val="10000"/>
                </a:schemeClr>
              </a:solidFill>
            </a:rPr>
            <a:t>Podrška komercijalizaciji inovativnih proizvoda/usluga, kroz </a:t>
          </a:r>
          <a:r>
            <a:rPr lang="hr-HR" sz="2000" b="1" kern="1200" noProof="0">
              <a:solidFill>
                <a:schemeClr val="tx2">
                  <a:lumMod val="90000"/>
                  <a:lumOff val="10000"/>
                </a:schemeClr>
              </a:solidFill>
            </a:rPr>
            <a:t>inovaciju procesa i organizaciju poslovanja</a:t>
          </a:r>
          <a:r>
            <a:rPr lang="hr-HR" sz="2000" kern="1200" noProof="0">
              <a:solidFill>
                <a:schemeClr val="tx2">
                  <a:lumMod val="90000"/>
                  <a:lumOff val="10000"/>
                </a:schemeClr>
              </a:solidFill>
            </a:rPr>
            <a:t>, s naglaskom na digitalizaciju i zelenu tranziciju te usavršavanje djelatnika za primjenu novih poslovnih modela kod </a:t>
          </a:r>
          <a:r>
            <a:rPr lang="hr-HR" sz="2000" kern="1200" noProof="0" err="1">
              <a:solidFill>
                <a:schemeClr val="tx2">
                  <a:lumMod val="90000"/>
                  <a:lumOff val="10000"/>
                </a:schemeClr>
              </a:solidFill>
            </a:rPr>
            <a:t>MSP</a:t>
          </a:r>
          <a:r>
            <a:rPr lang="hr-HR" sz="2000" kern="1200" noProof="0">
              <a:solidFill>
                <a:schemeClr val="tx2">
                  <a:lumMod val="90000"/>
                  <a:lumOff val="10000"/>
                </a:schemeClr>
              </a:solidFill>
            </a:rPr>
            <a:t>-ova koji djeluju </a:t>
          </a:r>
          <a:r>
            <a:rPr lang="hr-HR" sz="2000" b="1" kern="1200" noProof="0">
              <a:solidFill>
                <a:schemeClr val="tx2">
                  <a:lumMod val="90000"/>
                  <a:lumOff val="10000"/>
                </a:schemeClr>
              </a:solidFill>
            </a:rPr>
            <a:t>u prerađivačkoj industriji</a:t>
          </a:r>
          <a:r>
            <a:rPr lang="hr-HR" sz="2000" kern="1200" noProof="0">
              <a:solidFill>
                <a:schemeClr val="tx2">
                  <a:lumMod val="90000"/>
                  <a:lumOff val="10000"/>
                </a:schemeClr>
              </a:solidFill>
            </a:rPr>
            <a:t>.</a:t>
          </a:r>
        </a:p>
      </dsp:txBody>
      <dsp:txXfrm>
        <a:off x="600977" y="1291184"/>
        <a:ext cx="4628663" cy="3384077"/>
      </dsp:txXfrm>
    </dsp:sp>
    <dsp:sp modelId="{E0A89435-F679-40EA-AED1-C67259255445}">
      <dsp:nvSpPr>
        <dsp:cNvPr id="0" name=""/>
        <dsp:cNvSpPr/>
      </dsp:nvSpPr>
      <dsp:spPr>
        <a:xfrm>
          <a:off x="5826771" y="718646"/>
          <a:ext cx="4783410" cy="3610384"/>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0DA3C91-EE35-45CA-8741-7EA81C7D5655}">
      <dsp:nvSpPr>
        <dsp:cNvPr id="0" name=""/>
        <dsp:cNvSpPr/>
      </dsp:nvSpPr>
      <dsp:spPr>
        <a:xfrm>
          <a:off x="6318618" y="1185901"/>
          <a:ext cx="4783410" cy="3610384"/>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ts val="0"/>
            </a:spcAft>
            <a:buNone/>
          </a:pPr>
          <a:endParaRPr lang="en-US" sz="2000" kern="1200" noProof="0">
            <a:solidFill>
              <a:schemeClr val="tx2">
                <a:lumMod val="90000"/>
                <a:lumOff val="10000"/>
              </a:schemeClr>
            </a:solidFill>
          </a:endParaRPr>
        </a:p>
        <a:p>
          <a:pPr marL="0" lvl="0" indent="0" algn="ctr" defTabSz="889000">
            <a:lnSpc>
              <a:spcPct val="90000"/>
            </a:lnSpc>
            <a:spcBef>
              <a:spcPct val="0"/>
            </a:spcBef>
            <a:spcAft>
              <a:spcPts val="0"/>
            </a:spcAft>
            <a:buNone/>
          </a:pPr>
          <a:r>
            <a:rPr lang="hr-HR" sz="2000" kern="1200" noProof="0">
              <a:solidFill>
                <a:schemeClr val="tx2">
                  <a:lumMod val="90000"/>
                  <a:lumOff val="10000"/>
                </a:schemeClr>
              </a:solidFill>
            </a:rPr>
            <a:t>SVRHA (CILJ) POZIVA:</a:t>
          </a:r>
          <a:endParaRPr lang="en-US" sz="2000" kern="1200" noProof="0">
            <a:solidFill>
              <a:schemeClr val="tx2">
                <a:lumMod val="90000"/>
                <a:lumOff val="10000"/>
              </a:schemeClr>
            </a:solidFill>
          </a:endParaRPr>
        </a:p>
        <a:p>
          <a:pPr marL="0" lvl="0" indent="0" algn="ctr" defTabSz="889000">
            <a:lnSpc>
              <a:spcPct val="90000"/>
            </a:lnSpc>
            <a:spcBef>
              <a:spcPct val="0"/>
            </a:spcBef>
            <a:spcAft>
              <a:spcPts val="0"/>
            </a:spcAft>
            <a:buNone/>
          </a:pPr>
          <a:br>
            <a:rPr lang="hr-HR" sz="2000" kern="1200" noProof="0">
              <a:solidFill>
                <a:schemeClr val="tx2">
                  <a:lumMod val="90000"/>
                  <a:lumOff val="10000"/>
                </a:schemeClr>
              </a:solidFill>
            </a:rPr>
          </a:br>
          <a:r>
            <a:rPr lang="hr-HR" sz="2000" kern="1200" noProof="0">
              <a:solidFill>
                <a:schemeClr val="tx2">
                  <a:lumMod val="90000"/>
                  <a:lumOff val="10000"/>
                </a:schemeClr>
              </a:solidFill>
            </a:rPr>
            <a:t>Podrška inovativnim </a:t>
          </a:r>
          <a:r>
            <a:rPr lang="hr-HR" sz="2000" kern="1200" noProof="0" err="1">
              <a:solidFill>
                <a:schemeClr val="tx2">
                  <a:lumMod val="90000"/>
                  <a:lumOff val="10000"/>
                </a:schemeClr>
              </a:solidFill>
            </a:rPr>
            <a:t>MSP</a:t>
          </a:r>
          <a:r>
            <a:rPr lang="hr-HR" sz="2000" kern="1200" noProof="0">
              <a:solidFill>
                <a:schemeClr val="tx2">
                  <a:lumMod val="90000"/>
                  <a:lumOff val="10000"/>
                </a:schemeClr>
              </a:solidFill>
            </a:rPr>
            <a:t>-ovima </a:t>
          </a:r>
          <a:r>
            <a:rPr lang="hr-HR" sz="2000" b="1" kern="1200" noProof="0">
              <a:solidFill>
                <a:schemeClr val="tx2">
                  <a:lumMod val="90000"/>
                  <a:lumOff val="10000"/>
                </a:schemeClr>
              </a:solidFill>
            </a:rPr>
            <a:t>u prerađivačkoj industriji </a:t>
          </a:r>
          <a:r>
            <a:rPr lang="hr-HR" sz="2000" kern="1200" noProof="0">
              <a:solidFill>
                <a:schemeClr val="tx2">
                  <a:lumMod val="90000"/>
                  <a:lumOff val="10000"/>
                </a:schemeClr>
              </a:solidFill>
            </a:rPr>
            <a:t>za komercijalizaciju inovativnih proizvoda koji su novi na tržištu te se mogu svrstati u jedno ili više </a:t>
          </a:r>
          <a:r>
            <a:rPr lang="hr-HR" sz="2000" kern="1200" noProof="0" err="1">
              <a:solidFill>
                <a:schemeClr val="tx2">
                  <a:lumMod val="90000"/>
                  <a:lumOff val="10000"/>
                </a:schemeClr>
              </a:solidFill>
            </a:rPr>
            <a:t>S3</a:t>
          </a:r>
          <a:r>
            <a:rPr lang="hr-HR" sz="2000" kern="1200" noProof="0">
              <a:solidFill>
                <a:schemeClr val="tx2">
                  <a:lumMod val="90000"/>
                  <a:lumOff val="10000"/>
                </a:schemeClr>
              </a:solidFill>
            </a:rPr>
            <a:t> tematskih prioritetnih područja.</a:t>
          </a:r>
          <a:br>
            <a:rPr lang="hr-HR" sz="2000" kern="1200" noProof="0">
              <a:solidFill>
                <a:schemeClr val="tx2">
                  <a:lumMod val="90000"/>
                  <a:lumOff val="10000"/>
                </a:schemeClr>
              </a:solidFill>
            </a:rPr>
          </a:br>
          <a:endParaRPr lang="hr-HR" sz="2000" b="1" kern="1200" noProof="0">
            <a:solidFill>
              <a:schemeClr val="tx2">
                <a:lumMod val="90000"/>
                <a:lumOff val="10000"/>
              </a:schemeClr>
            </a:solidFill>
          </a:endParaRPr>
        </a:p>
      </dsp:txBody>
      <dsp:txXfrm>
        <a:off x="6424363" y="1291646"/>
        <a:ext cx="4571920" cy="33988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32AD04-1DEB-403B-9974-F916AA3CE57D}">
      <dsp:nvSpPr>
        <dsp:cNvPr id="0" name=""/>
        <dsp:cNvSpPr/>
      </dsp:nvSpPr>
      <dsp:spPr>
        <a:xfrm>
          <a:off x="3765670" y="680768"/>
          <a:ext cx="524565" cy="91440"/>
        </a:xfrm>
        <a:custGeom>
          <a:avLst/>
          <a:gdLst/>
          <a:ahLst/>
          <a:cxnLst/>
          <a:rect l="0" t="0" r="0" b="0"/>
          <a:pathLst>
            <a:path>
              <a:moveTo>
                <a:pt x="0" y="45720"/>
              </a:moveTo>
              <a:lnTo>
                <a:pt x="524565" y="45720"/>
              </a:lnTo>
            </a:path>
          </a:pathLst>
        </a:custGeom>
        <a:noFill/>
        <a:ln w="1270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rgbClr val="002060"/>
            </a:solidFill>
          </a:endParaRPr>
        </a:p>
      </dsp:txBody>
      <dsp:txXfrm>
        <a:off x="4014074" y="723712"/>
        <a:ext cx="27758" cy="5551"/>
      </dsp:txXfrm>
    </dsp:sp>
    <dsp:sp modelId="{1F343587-7B70-45FC-BD46-2FF7EDA5A14A}">
      <dsp:nvSpPr>
        <dsp:cNvPr id="0" name=""/>
        <dsp:cNvSpPr/>
      </dsp:nvSpPr>
      <dsp:spPr>
        <a:xfrm>
          <a:off x="1353706" y="2358"/>
          <a:ext cx="2413764" cy="1448258"/>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276" tIns="124152" rIns="118276" bIns="124152" numCol="1" spcCol="1270" anchor="ctr" anchorCtr="0">
          <a:noAutofit/>
        </a:bodyPr>
        <a:lstStyle/>
        <a:p>
          <a:pPr marL="0" lvl="0" indent="0" algn="ctr" defTabSz="622300">
            <a:lnSpc>
              <a:spcPct val="90000"/>
            </a:lnSpc>
            <a:spcBef>
              <a:spcPct val="0"/>
            </a:spcBef>
            <a:spcAft>
              <a:spcPct val="35000"/>
            </a:spcAft>
            <a:buNone/>
          </a:pPr>
          <a:r>
            <a:rPr lang="hr-HR" sz="1400" kern="1200" noProof="0">
              <a:solidFill>
                <a:schemeClr val="bg1"/>
              </a:solidFill>
            </a:rPr>
            <a:t>Poduzeća koja su primila potporu</a:t>
          </a:r>
        </a:p>
      </dsp:txBody>
      <dsp:txXfrm>
        <a:off x="1353706" y="2358"/>
        <a:ext cx="2413764" cy="1448258"/>
      </dsp:txXfrm>
    </dsp:sp>
    <dsp:sp modelId="{9255F25A-A01A-45CB-BD54-9A2EC43BE3E4}">
      <dsp:nvSpPr>
        <dsp:cNvPr id="0" name=""/>
        <dsp:cNvSpPr/>
      </dsp:nvSpPr>
      <dsp:spPr>
        <a:xfrm>
          <a:off x="6734601" y="680768"/>
          <a:ext cx="524565" cy="91440"/>
        </a:xfrm>
        <a:custGeom>
          <a:avLst/>
          <a:gdLst/>
          <a:ahLst/>
          <a:cxnLst/>
          <a:rect l="0" t="0" r="0" b="0"/>
          <a:pathLst>
            <a:path>
              <a:moveTo>
                <a:pt x="0" y="45720"/>
              </a:moveTo>
              <a:lnTo>
                <a:pt x="524565" y="45720"/>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rgbClr val="002060"/>
            </a:solidFill>
          </a:endParaRPr>
        </a:p>
      </dsp:txBody>
      <dsp:txXfrm>
        <a:off x="6983005" y="723712"/>
        <a:ext cx="27758" cy="5551"/>
      </dsp:txXfrm>
    </dsp:sp>
    <dsp:sp modelId="{5EFC92ED-C4C9-4BB2-BAC3-307BD2BFEE64}">
      <dsp:nvSpPr>
        <dsp:cNvPr id="0" name=""/>
        <dsp:cNvSpPr/>
      </dsp:nvSpPr>
      <dsp:spPr>
        <a:xfrm>
          <a:off x="4322636" y="2358"/>
          <a:ext cx="2413764" cy="1448258"/>
        </a:xfrm>
        <a:prstGeom prst="rect">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276" tIns="124152" rIns="118276" bIns="124152" numCol="1" spcCol="1270" anchor="ctr" anchorCtr="0">
          <a:noAutofit/>
        </a:bodyPr>
        <a:lstStyle/>
        <a:p>
          <a:pPr marL="0" lvl="0" indent="0" algn="ctr" defTabSz="577850">
            <a:lnSpc>
              <a:spcPct val="90000"/>
            </a:lnSpc>
            <a:spcBef>
              <a:spcPct val="0"/>
            </a:spcBef>
            <a:spcAft>
              <a:spcPct val="35000"/>
            </a:spcAft>
            <a:buNone/>
          </a:pPr>
          <a:r>
            <a:rPr lang="hr-HR" sz="1400" kern="1200" noProof="0">
              <a:solidFill>
                <a:prstClr val="white"/>
              </a:solidFill>
              <a:latin typeface="Aptos" panose="02110004020202020204"/>
              <a:ea typeface="+mn-ea"/>
              <a:cs typeface="+mn-cs"/>
            </a:rPr>
            <a:t>Poduzeća koja su primila potporu u obliku bespovratnih sredstava</a:t>
          </a:r>
        </a:p>
      </dsp:txBody>
      <dsp:txXfrm>
        <a:off x="4322636" y="2358"/>
        <a:ext cx="2413764" cy="1448258"/>
      </dsp:txXfrm>
    </dsp:sp>
    <dsp:sp modelId="{9C1E7148-9C4B-4F06-9632-6FD1752A689D}">
      <dsp:nvSpPr>
        <dsp:cNvPr id="0" name=""/>
        <dsp:cNvSpPr/>
      </dsp:nvSpPr>
      <dsp:spPr>
        <a:xfrm>
          <a:off x="2560588" y="1448817"/>
          <a:ext cx="5937861" cy="524565"/>
        </a:xfrm>
        <a:custGeom>
          <a:avLst/>
          <a:gdLst/>
          <a:ahLst/>
          <a:cxnLst/>
          <a:rect l="0" t="0" r="0" b="0"/>
          <a:pathLst>
            <a:path>
              <a:moveTo>
                <a:pt x="5937861" y="0"/>
              </a:moveTo>
              <a:lnTo>
                <a:pt x="5937861" y="279382"/>
              </a:lnTo>
              <a:lnTo>
                <a:pt x="0" y="279382"/>
              </a:lnTo>
              <a:lnTo>
                <a:pt x="0" y="524565"/>
              </a:lnTo>
            </a:path>
          </a:pathLst>
        </a:custGeom>
        <a:noFill/>
        <a:ln w="1270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rgbClr val="002060"/>
            </a:solidFill>
          </a:endParaRPr>
        </a:p>
      </dsp:txBody>
      <dsp:txXfrm>
        <a:off x="5380425" y="1708324"/>
        <a:ext cx="298187" cy="5551"/>
      </dsp:txXfrm>
    </dsp:sp>
    <dsp:sp modelId="{0A81EE34-11FB-4BE3-BA8D-FE5B9B45003D}">
      <dsp:nvSpPr>
        <dsp:cNvPr id="0" name=""/>
        <dsp:cNvSpPr/>
      </dsp:nvSpPr>
      <dsp:spPr>
        <a:xfrm>
          <a:off x="7291567" y="2358"/>
          <a:ext cx="2413764" cy="1448258"/>
        </a:xfrm>
        <a:prstGeom prst="rect">
          <a:avLst/>
        </a:prstGeom>
        <a:solidFill>
          <a:schemeClr val="bg2">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276" tIns="124152" rIns="118276" bIns="124152" numCol="1" spcCol="1270" anchor="ctr" anchorCtr="0">
          <a:noAutofit/>
        </a:bodyPr>
        <a:lstStyle/>
        <a:p>
          <a:pPr marL="0" lvl="0" indent="0" algn="ctr" defTabSz="622300">
            <a:lnSpc>
              <a:spcPct val="90000"/>
            </a:lnSpc>
            <a:spcBef>
              <a:spcPct val="0"/>
            </a:spcBef>
            <a:spcAft>
              <a:spcPct val="35000"/>
            </a:spcAft>
            <a:buNone/>
          </a:pPr>
          <a:r>
            <a:rPr lang="hr-HR" sz="1400" kern="1200" noProof="0">
              <a:solidFill>
                <a:schemeClr val="tx2">
                  <a:lumMod val="90000"/>
                  <a:lumOff val="10000"/>
                </a:schemeClr>
              </a:solidFill>
              <a:cs typeface="Times New Roman" panose="02020603050405020304" pitchFamily="18" charset="0"/>
            </a:rPr>
            <a:t>Privatna ulaganja u iznosu jednakom javnoj potpori </a:t>
          </a:r>
          <a:endParaRPr lang="hr-HR" sz="1400" kern="1200" noProof="0">
            <a:solidFill>
              <a:srgbClr val="002060"/>
            </a:solidFill>
          </a:endParaRPr>
        </a:p>
      </dsp:txBody>
      <dsp:txXfrm>
        <a:off x="7291567" y="2358"/>
        <a:ext cx="2413764" cy="1448258"/>
      </dsp:txXfrm>
    </dsp:sp>
    <dsp:sp modelId="{1483756F-C64C-48BF-831A-A1F89F48654D}">
      <dsp:nvSpPr>
        <dsp:cNvPr id="0" name=""/>
        <dsp:cNvSpPr/>
      </dsp:nvSpPr>
      <dsp:spPr>
        <a:xfrm>
          <a:off x="3765670" y="2684192"/>
          <a:ext cx="493355" cy="91440"/>
        </a:xfrm>
        <a:custGeom>
          <a:avLst/>
          <a:gdLst/>
          <a:ahLst/>
          <a:cxnLst/>
          <a:rect l="0" t="0" r="0" b="0"/>
          <a:pathLst>
            <a:path>
              <a:moveTo>
                <a:pt x="0" y="45720"/>
              </a:moveTo>
              <a:lnTo>
                <a:pt x="493355" y="45720"/>
              </a:lnTo>
            </a:path>
          </a:pathLst>
        </a:custGeom>
        <a:noFill/>
        <a:ln w="1270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rgbClr val="002060"/>
            </a:solidFill>
          </a:endParaRPr>
        </a:p>
      </dsp:txBody>
      <dsp:txXfrm>
        <a:off x="3999249" y="2727137"/>
        <a:ext cx="26197" cy="5551"/>
      </dsp:txXfrm>
    </dsp:sp>
    <dsp:sp modelId="{93814F06-DE7F-49FE-8909-99CCA1E3FDC0}">
      <dsp:nvSpPr>
        <dsp:cNvPr id="0" name=""/>
        <dsp:cNvSpPr/>
      </dsp:nvSpPr>
      <dsp:spPr>
        <a:xfrm>
          <a:off x="1353706" y="2005783"/>
          <a:ext cx="2413764" cy="144825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w="57150">
          <a:solidFill>
            <a:schemeClr val="bg1"/>
          </a:solidFill>
        </a:ln>
        <a:effectLst/>
      </dsp:spPr>
      <dsp:style>
        <a:lnRef idx="0">
          <a:scrgbClr r="0" g="0" b="0"/>
        </a:lnRef>
        <a:fillRef idx="0">
          <a:scrgbClr r="0" g="0" b="0"/>
        </a:fillRef>
        <a:effectRef idx="0">
          <a:scrgbClr r="0" g="0" b="0"/>
        </a:effectRef>
        <a:fontRef idx="minor">
          <a:schemeClr val="lt1"/>
        </a:fontRef>
      </dsp:style>
      <dsp:txBody>
        <a:bodyPr spcFirstLastPara="0" vert="horz" wrap="square" lIns="118276" tIns="124152" rIns="118276" bIns="124152" numCol="1" spcCol="1270" anchor="ctr" anchorCtr="0">
          <a:noAutofit/>
        </a:bodyPr>
        <a:lstStyle/>
        <a:p>
          <a:pPr marL="0" lvl="0" indent="0" algn="ctr" defTabSz="622300">
            <a:lnSpc>
              <a:spcPct val="90000"/>
            </a:lnSpc>
            <a:spcBef>
              <a:spcPct val="0"/>
            </a:spcBef>
            <a:spcAft>
              <a:spcPct val="35000"/>
            </a:spcAft>
            <a:buNone/>
          </a:pPr>
          <a:r>
            <a:rPr lang="hr-HR" sz="1400" kern="1200" noProof="0">
              <a:solidFill>
                <a:srgbClr val="FFFFFF"/>
              </a:solidFill>
            </a:rPr>
            <a:t>Mala i srednja poduzeća (MSP-ovi) koji uvode inovacije u proizvode ili procese</a:t>
          </a:r>
        </a:p>
      </dsp:txBody>
      <dsp:txXfrm>
        <a:off x="1353706" y="2005783"/>
        <a:ext cx="2413764" cy="1448258"/>
      </dsp:txXfrm>
    </dsp:sp>
    <dsp:sp modelId="{428BC064-1038-498B-BE88-8A7CF5D92361}">
      <dsp:nvSpPr>
        <dsp:cNvPr id="0" name=""/>
        <dsp:cNvSpPr/>
      </dsp:nvSpPr>
      <dsp:spPr>
        <a:xfrm>
          <a:off x="6703391" y="2684192"/>
          <a:ext cx="507645" cy="91440"/>
        </a:xfrm>
        <a:custGeom>
          <a:avLst/>
          <a:gdLst/>
          <a:ahLst/>
          <a:cxnLst/>
          <a:rect l="0" t="0" r="0" b="0"/>
          <a:pathLst>
            <a:path>
              <a:moveTo>
                <a:pt x="0" y="45720"/>
              </a:moveTo>
              <a:lnTo>
                <a:pt x="270922" y="45720"/>
              </a:lnTo>
              <a:lnTo>
                <a:pt x="270922" y="45792"/>
              </a:lnTo>
              <a:lnTo>
                <a:pt x="507645" y="45792"/>
              </a:lnTo>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rgbClr val="002060"/>
            </a:solidFill>
          </a:endParaRPr>
        </a:p>
      </dsp:txBody>
      <dsp:txXfrm>
        <a:off x="6943757" y="2727137"/>
        <a:ext cx="26912" cy="5551"/>
      </dsp:txXfrm>
    </dsp:sp>
    <dsp:sp modelId="{0A2855D0-E436-469D-B416-B8E406A02220}">
      <dsp:nvSpPr>
        <dsp:cNvPr id="0" name=""/>
        <dsp:cNvSpPr/>
      </dsp:nvSpPr>
      <dsp:spPr>
        <a:xfrm>
          <a:off x="4291426" y="2005783"/>
          <a:ext cx="2413764" cy="1448258"/>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276" tIns="124152" rIns="118276" bIns="124152" numCol="1" spcCol="1270" anchor="ctr" anchorCtr="0">
          <a:noAutofit/>
        </a:bodyPr>
        <a:lstStyle/>
        <a:p>
          <a:pPr marL="0" lvl="0" indent="0" algn="ctr" defTabSz="622300">
            <a:lnSpc>
              <a:spcPct val="90000"/>
            </a:lnSpc>
            <a:spcBef>
              <a:spcPct val="0"/>
            </a:spcBef>
            <a:spcAft>
              <a:spcPct val="35000"/>
            </a:spcAft>
            <a:buNone/>
          </a:pPr>
          <a:r>
            <a:rPr lang="hr-HR" sz="1400" kern="1200" noProof="0">
              <a:solidFill>
                <a:srgbClr val="FFFFFF"/>
              </a:solidFill>
            </a:rPr>
            <a:t>MSP-ovi koji uvode marketinške ili organizacijske inovacije</a:t>
          </a:r>
        </a:p>
      </dsp:txBody>
      <dsp:txXfrm>
        <a:off x="4291426" y="2005783"/>
        <a:ext cx="2413764" cy="1448258"/>
      </dsp:txXfrm>
    </dsp:sp>
    <dsp:sp modelId="{2729419B-E95F-4089-B5B7-6592BB84F166}">
      <dsp:nvSpPr>
        <dsp:cNvPr id="0" name=""/>
        <dsp:cNvSpPr/>
      </dsp:nvSpPr>
      <dsp:spPr>
        <a:xfrm>
          <a:off x="2560588" y="3452314"/>
          <a:ext cx="5889730" cy="524493"/>
        </a:xfrm>
        <a:custGeom>
          <a:avLst/>
          <a:gdLst/>
          <a:ahLst/>
          <a:cxnLst/>
          <a:rect l="0" t="0" r="0" b="0"/>
          <a:pathLst>
            <a:path>
              <a:moveTo>
                <a:pt x="5889730" y="0"/>
              </a:moveTo>
              <a:lnTo>
                <a:pt x="5889730" y="279346"/>
              </a:lnTo>
              <a:lnTo>
                <a:pt x="0" y="279346"/>
              </a:lnTo>
              <a:lnTo>
                <a:pt x="0" y="524493"/>
              </a:lnTo>
            </a:path>
          </a:pathLst>
        </a:custGeom>
        <a:noFill/>
        <a:ln w="1270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57557" y="3711785"/>
        <a:ext cx="295791" cy="5551"/>
      </dsp:txXfrm>
    </dsp:sp>
    <dsp:sp modelId="{DA918884-D561-4A7A-85B4-5DF8D8BD59B1}">
      <dsp:nvSpPr>
        <dsp:cNvPr id="0" name=""/>
        <dsp:cNvSpPr/>
      </dsp:nvSpPr>
      <dsp:spPr>
        <a:xfrm>
          <a:off x="7243436" y="2005856"/>
          <a:ext cx="2413764" cy="1448258"/>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276" tIns="124152" rIns="118276" bIns="124152" numCol="1" spcCol="1270" anchor="ctr" anchorCtr="0">
          <a:noAutofit/>
        </a:bodyPr>
        <a:lstStyle/>
        <a:p>
          <a:pPr marL="0" lvl="0" indent="0" algn="ctr" defTabSz="622300">
            <a:lnSpc>
              <a:spcPct val="90000"/>
            </a:lnSpc>
            <a:spcBef>
              <a:spcPct val="0"/>
            </a:spcBef>
            <a:spcAft>
              <a:spcPct val="35000"/>
            </a:spcAft>
            <a:buNone/>
          </a:pPr>
          <a:r>
            <a:rPr lang="hr-HR" sz="1400" kern="1200" noProof="0"/>
            <a:t>Broj novih proizvoda i/ili usluga ostvarenih projektom u </a:t>
          </a:r>
          <a:r>
            <a:rPr lang="hr-HR" sz="1400" kern="1200" noProof="0" err="1"/>
            <a:t>S3</a:t>
          </a:r>
          <a:r>
            <a:rPr lang="hr-HR" sz="1400" kern="1200" noProof="0"/>
            <a:t> područjima</a:t>
          </a:r>
        </a:p>
      </dsp:txBody>
      <dsp:txXfrm>
        <a:off x="7243436" y="2005856"/>
        <a:ext cx="2413764" cy="1448258"/>
      </dsp:txXfrm>
    </dsp:sp>
    <dsp:sp modelId="{A3B002E4-A527-4C54-BA4D-C360B8F2D400}">
      <dsp:nvSpPr>
        <dsp:cNvPr id="0" name=""/>
        <dsp:cNvSpPr/>
      </dsp:nvSpPr>
      <dsp:spPr>
        <a:xfrm>
          <a:off x="3765670" y="4687617"/>
          <a:ext cx="524565" cy="91440"/>
        </a:xfrm>
        <a:custGeom>
          <a:avLst/>
          <a:gdLst/>
          <a:ahLst/>
          <a:cxnLst/>
          <a:rect l="0" t="0" r="0" b="0"/>
          <a:pathLst>
            <a:path>
              <a:moveTo>
                <a:pt x="0" y="45720"/>
              </a:moveTo>
              <a:lnTo>
                <a:pt x="524565" y="45720"/>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rgbClr val="002060"/>
            </a:solidFill>
          </a:endParaRPr>
        </a:p>
      </dsp:txBody>
      <dsp:txXfrm>
        <a:off x="4014074" y="4730561"/>
        <a:ext cx="27758" cy="5551"/>
      </dsp:txXfrm>
    </dsp:sp>
    <dsp:sp modelId="{F9082505-31AD-42B4-8487-1C3F1F36CA1B}">
      <dsp:nvSpPr>
        <dsp:cNvPr id="0" name=""/>
        <dsp:cNvSpPr/>
      </dsp:nvSpPr>
      <dsp:spPr>
        <a:xfrm>
          <a:off x="1353706" y="4009208"/>
          <a:ext cx="2413764" cy="1448258"/>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276" tIns="124152" rIns="118276" bIns="124152" numCol="1" spcCol="1270" anchor="ctr" anchorCtr="0">
          <a:noAutofit/>
        </a:bodyPr>
        <a:lstStyle/>
        <a:p>
          <a:pPr marL="0" lvl="0" indent="0" algn="ctr" defTabSz="622300">
            <a:lnSpc>
              <a:spcPct val="90000"/>
            </a:lnSpc>
            <a:spcBef>
              <a:spcPct val="0"/>
            </a:spcBef>
            <a:spcAft>
              <a:spcPct val="35000"/>
            </a:spcAft>
            <a:buNone/>
          </a:pPr>
          <a:r>
            <a:rPr lang="hr-HR" sz="1400" kern="1200" noProof="0">
              <a:solidFill>
                <a:schemeClr val="bg1"/>
              </a:solidFill>
            </a:rPr>
            <a:t>Povećan</a:t>
          </a:r>
          <a:r>
            <a:rPr lang="en-US" sz="1400" kern="1200" noProof="0">
              <a:solidFill>
                <a:schemeClr val="bg1"/>
              </a:solidFill>
            </a:rPr>
            <a:t>je</a:t>
          </a:r>
          <a:r>
            <a:rPr lang="hr-HR" sz="1400" kern="1200" noProof="0">
              <a:solidFill>
                <a:schemeClr val="bg1"/>
              </a:solidFill>
            </a:rPr>
            <a:t> prihod</a:t>
          </a:r>
          <a:r>
            <a:rPr lang="en-US" sz="1400" kern="1200" noProof="0">
              <a:solidFill>
                <a:schemeClr val="bg1"/>
              </a:solidFill>
            </a:rPr>
            <a:t>a</a:t>
          </a:r>
          <a:r>
            <a:rPr lang="hr-HR" sz="1400" kern="1200" noProof="0">
              <a:solidFill>
                <a:schemeClr val="bg1"/>
              </a:solidFill>
            </a:rPr>
            <a:t> od prodaje</a:t>
          </a:r>
        </a:p>
      </dsp:txBody>
      <dsp:txXfrm>
        <a:off x="1353706" y="4009208"/>
        <a:ext cx="2413764" cy="1448258"/>
      </dsp:txXfrm>
    </dsp:sp>
    <dsp:sp modelId="{43F707C9-239C-4F5F-BCFF-5DB669C5E579}">
      <dsp:nvSpPr>
        <dsp:cNvPr id="0" name=""/>
        <dsp:cNvSpPr/>
      </dsp:nvSpPr>
      <dsp:spPr>
        <a:xfrm>
          <a:off x="6734601" y="4687617"/>
          <a:ext cx="1027884" cy="91440"/>
        </a:xfrm>
        <a:custGeom>
          <a:avLst/>
          <a:gdLst/>
          <a:ahLst/>
          <a:cxnLst/>
          <a:rect l="0" t="0" r="0" b="0"/>
          <a:pathLst>
            <a:path>
              <a:moveTo>
                <a:pt x="0" y="45720"/>
              </a:moveTo>
              <a:lnTo>
                <a:pt x="531042" y="45720"/>
              </a:lnTo>
              <a:lnTo>
                <a:pt x="531042" y="48078"/>
              </a:lnTo>
              <a:lnTo>
                <a:pt x="1027884" y="48078"/>
              </a:lnTo>
            </a:path>
          </a:pathLst>
        </a:custGeom>
        <a:noFill/>
        <a:ln w="1270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hr-HR" sz="500" kern="1200"/>
        </a:p>
      </dsp:txBody>
      <dsp:txXfrm>
        <a:off x="7222081" y="4730561"/>
        <a:ext cx="52924" cy="5551"/>
      </dsp:txXfrm>
    </dsp:sp>
    <dsp:sp modelId="{1F3ECD1B-B861-4D21-85DB-71E8F612AABD}">
      <dsp:nvSpPr>
        <dsp:cNvPr id="0" name=""/>
        <dsp:cNvSpPr/>
      </dsp:nvSpPr>
      <dsp:spPr>
        <a:xfrm>
          <a:off x="4322636" y="4009208"/>
          <a:ext cx="2413764" cy="144825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w="57150">
          <a:solidFill>
            <a:schemeClr val="bg1"/>
          </a:solidFill>
        </a:ln>
        <a:effectLst/>
      </dsp:spPr>
      <dsp:style>
        <a:lnRef idx="0">
          <a:scrgbClr r="0" g="0" b="0"/>
        </a:lnRef>
        <a:fillRef idx="0">
          <a:scrgbClr r="0" g="0" b="0"/>
        </a:fillRef>
        <a:effectRef idx="0">
          <a:scrgbClr r="0" g="0" b="0"/>
        </a:effectRef>
        <a:fontRef idx="minor">
          <a:schemeClr val="lt1"/>
        </a:fontRef>
      </dsp:style>
      <dsp:txBody>
        <a:bodyPr spcFirstLastPara="0" vert="horz" wrap="square" lIns="118276" tIns="124152" rIns="118276" bIns="124152" numCol="1" spcCol="1270" anchor="ctr" anchorCtr="0">
          <a:noAutofit/>
        </a:bodyPr>
        <a:lstStyle/>
        <a:p>
          <a:pPr marL="0" lvl="0" indent="0" algn="ctr" defTabSz="622300">
            <a:lnSpc>
              <a:spcPct val="90000"/>
            </a:lnSpc>
            <a:spcBef>
              <a:spcPct val="0"/>
            </a:spcBef>
            <a:spcAft>
              <a:spcPct val="35000"/>
            </a:spcAft>
            <a:buNone/>
          </a:pPr>
          <a:r>
            <a:rPr lang="hr-HR" sz="1400" kern="1200" noProof="0">
              <a:solidFill>
                <a:schemeClr val="bg1"/>
              </a:solidFill>
              <a:cs typeface="Times New Roman" panose="02020603050405020304" pitchFamily="18" charset="0"/>
            </a:rPr>
            <a:t>Povećani prihod od izvoza</a:t>
          </a:r>
          <a:endParaRPr lang="hr-HR" sz="1400" kern="1200" noProof="0">
            <a:solidFill>
              <a:schemeClr val="bg1"/>
            </a:solidFill>
          </a:endParaRPr>
        </a:p>
      </dsp:txBody>
      <dsp:txXfrm>
        <a:off x="4322636" y="4009208"/>
        <a:ext cx="2413764" cy="1448258"/>
      </dsp:txXfrm>
    </dsp:sp>
    <dsp:sp modelId="{00DE75AA-1F11-4718-A335-C64D027EE82E}">
      <dsp:nvSpPr>
        <dsp:cNvPr id="0" name=""/>
        <dsp:cNvSpPr/>
      </dsp:nvSpPr>
      <dsp:spPr>
        <a:xfrm>
          <a:off x="7794885" y="4011567"/>
          <a:ext cx="2413764" cy="144825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w="57150">
          <a:solidFill>
            <a:schemeClr val="bg1"/>
          </a:solidFill>
        </a:ln>
        <a:effectLst/>
      </dsp:spPr>
      <dsp:style>
        <a:lnRef idx="0">
          <a:scrgbClr r="0" g="0" b="0"/>
        </a:lnRef>
        <a:fillRef idx="0">
          <a:scrgbClr r="0" g="0" b="0"/>
        </a:fillRef>
        <a:effectRef idx="0">
          <a:scrgbClr r="0" g="0" b="0"/>
        </a:effectRef>
        <a:fontRef idx="minor">
          <a:schemeClr val="lt1"/>
        </a:fontRef>
      </dsp:style>
      <dsp:txBody>
        <a:bodyPr spcFirstLastPara="0" vert="horz" wrap="square" lIns="118276" tIns="124152" rIns="118276" bIns="124152" numCol="1" spcCol="1270" anchor="ctr" anchorCtr="0">
          <a:noAutofit/>
        </a:bodyPr>
        <a:lstStyle/>
        <a:p>
          <a:pPr marL="0" lvl="0" indent="0" algn="ctr" defTabSz="622300">
            <a:lnSpc>
              <a:spcPct val="90000"/>
            </a:lnSpc>
            <a:spcBef>
              <a:spcPct val="0"/>
            </a:spcBef>
            <a:spcAft>
              <a:spcPct val="35000"/>
            </a:spcAft>
            <a:buNone/>
          </a:pPr>
          <a:r>
            <a:rPr lang="hr-HR" sz="1400" kern="1200" noProof="0">
              <a:solidFill>
                <a:schemeClr val="bg1"/>
              </a:solidFill>
              <a:cs typeface="Times New Roman" panose="02020603050405020304" pitchFamily="18" charset="0"/>
            </a:rPr>
            <a:t>Broj uvedenih inovacija procesa (u digitalizaciji ili zelenoj tranziciji)</a:t>
          </a:r>
          <a:endParaRPr lang="hr-HR" sz="1400" kern="1200" noProof="0">
            <a:solidFill>
              <a:schemeClr val="bg1"/>
            </a:solidFill>
          </a:endParaRPr>
        </a:p>
      </dsp:txBody>
      <dsp:txXfrm>
        <a:off x="7794885" y="4011567"/>
        <a:ext cx="2413764" cy="14482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5FDD1-F0DA-49DD-B55B-300ADBC82AA9}">
      <dsp:nvSpPr>
        <dsp:cNvPr id="0" name=""/>
        <dsp:cNvSpPr/>
      </dsp:nvSpPr>
      <dsp:spPr>
        <a:xfrm>
          <a:off x="285375" y="0"/>
          <a:ext cx="9711514" cy="5118407"/>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165388-4F33-46F8-A96E-1335667DFC34}">
      <dsp:nvSpPr>
        <dsp:cNvPr id="0" name=""/>
        <dsp:cNvSpPr/>
      </dsp:nvSpPr>
      <dsp:spPr>
        <a:xfrm>
          <a:off x="5756028" y="1452276"/>
          <a:ext cx="2750331" cy="2256439"/>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r-HR" sz="1800" kern="1200" noProof="0"/>
            <a:t>ima vlastite ljudske, financijske, tehničke i/ili tehnološke kapacitete za provedbu projekta, kao i za provedbu post-projektnih aktivnosti</a:t>
          </a:r>
        </a:p>
      </dsp:txBody>
      <dsp:txXfrm>
        <a:off x="5866178" y="1562426"/>
        <a:ext cx="2530031" cy="2036139"/>
      </dsp:txXfrm>
    </dsp:sp>
    <dsp:sp modelId="{35262F7A-8A16-4DD5-9E0E-C1E534F5D027}">
      <dsp:nvSpPr>
        <dsp:cNvPr id="0" name=""/>
        <dsp:cNvSpPr/>
      </dsp:nvSpPr>
      <dsp:spPr>
        <a:xfrm>
          <a:off x="2893566" y="1535522"/>
          <a:ext cx="2750331" cy="2047362"/>
        </a:xfrm>
        <a:prstGeom prst="roundRect">
          <a:avLst/>
        </a:prstGeom>
        <a:solidFill>
          <a:schemeClr val="accent2">
            <a:hueOff val="1891709"/>
            <a:satOff val="5125"/>
            <a:lumOff val="-405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r-HR" sz="1800" kern="1200"/>
            <a:t> </a:t>
          </a:r>
          <a:r>
            <a:rPr lang="en-GB" sz="1800" kern="1200" err="1"/>
            <a:t>gospodarsku</a:t>
          </a:r>
          <a:r>
            <a:rPr lang="en-GB" sz="1800" kern="1200"/>
            <a:t> </a:t>
          </a:r>
          <a:r>
            <a:rPr lang="en-GB" sz="1800" kern="1200" err="1"/>
            <a:t>djelatnost</a:t>
          </a:r>
          <a:r>
            <a:rPr lang="en-GB" sz="1800" kern="1200"/>
            <a:t> </a:t>
          </a:r>
          <a:r>
            <a:rPr lang="en-GB" sz="1800" kern="1200" err="1"/>
            <a:t>obavlja</a:t>
          </a:r>
          <a:r>
            <a:rPr lang="en-GB" sz="1800" kern="1200"/>
            <a:t> </a:t>
          </a:r>
          <a:r>
            <a:rPr lang="en-GB" sz="1800" kern="1200" err="1"/>
            <a:t>unutar</a:t>
          </a:r>
          <a:r>
            <a:rPr lang="en-GB" sz="1800" kern="1200"/>
            <a:t> </a:t>
          </a:r>
          <a:r>
            <a:rPr lang="en-GB" sz="1800" kern="1200" err="1"/>
            <a:t>sektora</a:t>
          </a:r>
          <a:r>
            <a:rPr lang="en-GB" sz="1800" kern="1200"/>
            <a:t> C. </a:t>
          </a:r>
          <a:r>
            <a:rPr lang="en-GB" sz="1800" kern="1200" err="1"/>
            <a:t>Prerađivačka</a:t>
          </a:r>
          <a:r>
            <a:rPr lang="en-GB" sz="1800" kern="1200"/>
            <a:t> </a:t>
          </a:r>
          <a:r>
            <a:rPr lang="en-GB" sz="1800" kern="1200" err="1"/>
            <a:t>industrija</a:t>
          </a:r>
          <a:r>
            <a:rPr lang="en-GB" sz="1800" kern="1200"/>
            <a:t> (</a:t>
          </a:r>
          <a:r>
            <a:rPr lang="en-GB" sz="1800" kern="1200" err="1"/>
            <a:t>NKD</a:t>
          </a:r>
          <a:r>
            <a:rPr lang="en-GB" sz="1800" kern="1200"/>
            <a:t> 2025.)</a:t>
          </a:r>
        </a:p>
      </dsp:txBody>
      <dsp:txXfrm>
        <a:off x="2993510" y="1635466"/>
        <a:ext cx="2550443" cy="1847474"/>
      </dsp:txXfrm>
    </dsp:sp>
    <dsp:sp modelId="{DC52AFB9-516A-4081-B6A4-69AE672B0CF2}">
      <dsp:nvSpPr>
        <dsp:cNvPr id="0" name=""/>
        <dsp:cNvSpPr/>
      </dsp:nvSpPr>
      <dsp:spPr>
        <a:xfrm>
          <a:off x="0" y="1452276"/>
          <a:ext cx="2750331" cy="2277895"/>
        </a:xfrm>
        <a:prstGeom prst="roundRect">
          <a:avLst/>
        </a:prstGeom>
        <a:solidFill>
          <a:schemeClr val="accent2">
            <a:hueOff val="3783419"/>
            <a:satOff val="10250"/>
            <a:lumOff val="-81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r-HR" sz="1800" kern="1200" noProof="0"/>
            <a:t>MSP</a:t>
          </a:r>
        </a:p>
      </dsp:txBody>
      <dsp:txXfrm>
        <a:off x="111198" y="1563474"/>
        <a:ext cx="2527935" cy="2055499"/>
      </dsp:txXfrm>
    </dsp:sp>
    <dsp:sp modelId="{9DF19E8C-D4A8-48FE-AE64-C03FDC3F1EB5}">
      <dsp:nvSpPr>
        <dsp:cNvPr id="0" name=""/>
        <dsp:cNvSpPr/>
      </dsp:nvSpPr>
      <dsp:spPr>
        <a:xfrm>
          <a:off x="8669261" y="1441722"/>
          <a:ext cx="2750331" cy="2234962"/>
        </a:xfrm>
        <a:prstGeom prst="roundRect">
          <a:avLst/>
        </a:prstGeom>
        <a:solidFill>
          <a:schemeClr val="accent2">
            <a:hueOff val="5675128"/>
            <a:satOff val="15375"/>
            <a:lumOff val="-1215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r-HR" sz="1800" kern="1200" noProof="0"/>
            <a:t>dokazao je  da u trenutku prijave nije niti u jednoj situaciji isključenja (točka 2.3. </a:t>
          </a:r>
          <a:r>
            <a:rPr lang="hr-HR" sz="1800" kern="1200" noProof="0" err="1"/>
            <a:t>UZP</a:t>
          </a:r>
          <a:r>
            <a:rPr lang="hr-HR" sz="1800" kern="1200" noProof="0"/>
            <a:t>)</a:t>
          </a:r>
        </a:p>
      </dsp:txBody>
      <dsp:txXfrm>
        <a:off x="8778363" y="1550824"/>
        <a:ext cx="2532127" cy="20167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2465F5-33DB-4CE3-BC84-A02FB34462E4}">
      <dsp:nvSpPr>
        <dsp:cNvPr id="0" name=""/>
        <dsp:cNvSpPr/>
      </dsp:nvSpPr>
      <dsp:spPr>
        <a:xfrm>
          <a:off x="1996116" y="542849"/>
          <a:ext cx="417971" cy="91440"/>
        </a:xfrm>
        <a:custGeom>
          <a:avLst/>
          <a:gdLst/>
          <a:ahLst/>
          <a:cxnLst/>
          <a:rect l="0" t="0" r="0" b="0"/>
          <a:pathLst>
            <a:path>
              <a:moveTo>
                <a:pt x="0" y="45720"/>
              </a:moveTo>
              <a:lnTo>
                <a:pt x="417971" y="45720"/>
              </a:lnTo>
            </a:path>
          </a:pathLst>
        </a:custGeom>
        <a:noFill/>
        <a:ln w="1270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Century Gothic" panose="020B0502020202020204" pitchFamily="34" charset="0"/>
          </a:endParaRPr>
        </a:p>
      </dsp:txBody>
      <dsp:txXfrm>
        <a:off x="2193888" y="586324"/>
        <a:ext cx="22428" cy="4490"/>
      </dsp:txXfrm>
    </dsp:sp>
    <dsp:sp modelId="{14B845F4-D5E0-48F3-A697-0A2A31924A70}">
      <dsp:nvSpPr>
        <dsp:cNvPr id="0" name=""/>
        <dsp:cNvSpPr/>
      </dsp:nvSpPr>
      <dsp:spPr>
        <a:xfrm>
          <a:off x="47604" y="3476"/>
          <a:ext cx="1950311" cy="1170187"/>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567" tIns="100314" rIns="95567" bIns="100314" numCol="1" spcCol="1270" anchor="ctr" anchorCtr="0">
          <a:noAutofit/>
        </a:bodyPr>
        <a:lstStyle/>
        <a:p>
          <a:pPr marL="0" lvl="0" indent="0" algn="ctr" defTabSz="711200">
            <a:lnSpc>
              <a:spcPct val="90000"/>
            </a:lnSpc>
            <a:spcBef>
              <a:spcPct val="0"/>
            </a:spcBef>
            <a:spcAft>
              <a:spcPct val="35000"/>
            </a:spcAft>
            <a:buNone/>
          </a:pPr>
          <a:r>
            <a:rPr lang="hr-HR" sz="1600" kern="1200" noProof="0">
              <a:latin typeface="+mn-lt"/>
            </a:rPr>
            <a:t>Predstečajni postupak, stečajni postupak</a:t>
          </a:r>
        </a:p>
      </dsp:txBody>
      <dsp:txXfrm>
        <a:off x="47604" y="3476"/>
        <a:ext cx="1950311" cy="1170187"/>
      </dsp:txXfrm>
    </dsp:sp>
    <dsp:sp modelId="{2EBF685B-79DB-47E7-ACB5-25908764C908}">
      <dsp:nvSpPr>
        <dsp:cNvPr id="0" name=""/>
        <dsp:cNvSpPr/>
      </dsp:nvSpPr>
      <dsp:spPr>
        <a:xfrm>
          <a:off x="4395000" y="542849"/>
          <a:ext cx="417971" cy="91440"/>
        </a:xfrm>
        <a:custGeom>
          <a:avLst/>
          <a:gdLst/>
          <a:ahLst/>
          <a:cxnLst/>
          <a:rect l="0" t="0" r="0" b="0"/>
          <a:pathLst>
            <a:path>
              <a:moveTo>
                <a:pt x="0" y="45720"/>
              </a:moveTo>
              <a:lnTo>
                <a:pt x="417971" y="45720"/>
              </a:lnTo>
            </a:path>
          </a:pathLst>
        </a:custGeom>
        <a:noFill/>
        <a:ln w="12700" cap="flat" cmpd="sng" algn="ctr">
          <a:solidFill>
            <a:schemeClr val="accent2">
              <a:hueOff val="315285"/>
              <a:satOff val="854"/>
              <a:lumOff val="-67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Century Gothic" panose="020B0502020202020204" pitchFamily="34" charset="0"/>
          </a:endParaRPr>
        </a:p>
      </dsp:txBody>
      <dsp:txXfrm>
        <a:off x="4592771" y="586324"/>
        <a:ext cx="22428" cy="4490"/>
      </dsp:txXfrm>
    </dsp:sp>
    <dsp:sp modelId="{345148A7-BCC5-46E1-8641-89647901C5ED}">
      <dsp:nvSpPr>
        <dsp:cNvPr id="0" name=""/>
        <dsp:cNvSpPr/>
      </dsp:nvSpPr>
      <dsp:spPr>
        <a:xfrm>
          <a:off x="2446488" y="3476"/>
          <a:ext cx="1950311" cy="1170187"/>
        </a:xfrm>
        <a:prstGeom prst="rect">
          <a:avLst/>
        </a:prstGeom>
        <a:solidFill>
          <a:schemeClr val="accent2">
            <a:hueOff val="298691"/>
            <a:satOff val="809"/>
            <a:lumOff val="-64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567" tIns="100314" rIns="95567" bIns="100314" numCol="1" spcCol="1270" anchor="ctr" anchorCtr="0">
          <a:noAutofit/>
        </a:bodyPr>
        <a:lstStyle/>
        <a:p>
          <a:pPr marL="0" lvl="0" indent="0" algn="ctr" defTabSz="711200">
            <a:lnSpc>
              <a:spcPct val="90000"/>
            </a:lnSpc>
            <a:spcBef>
              <a:spcPct val="0"/>
            </a:spcBef>
            <a:spcAft>
              <a:spcPct val="35000"/>
            </a:spcAft>
            <a:buNone/>
          </a:pPr>
          <a:r>
            <a:rPr lang="hr-HR" sz="1600" kern="1200" noProof="0">
              <a:latin typeface="+mn-lt"/>
            </a:rPr>
            <a:t>Pravomoćna osuđujuća presuda za određena KD</a:t>
          </a:r>
        </a:p>
      </dsp:txBody>
      <dsp:txXfrm>
        <a:off x="2446488" y="3476"/>
        <a:ext cx="1950311" cy="1170187"/>
      </dsp:txXfrm>
    </dsp:sp>
    <dsp:sp modelId="{94EC575B-716F-486F-9FF5-2301A48CF3DF}">
      <dsp:nvSpPr>
        <dsp:cNvPr id="0" name=""/>
        <dsp:cNvSpPr/>
      </dsp:nvSpPr>
      <dsp:spPr>
        <a:xfrm>
          <a:off x="6793883" y="542849"/>
          <a:ext cx="417971" cy="91440"/>
        </a:xfrm>
        <a:custGeom>
          <a:avLst/>
          <a:gdLst/>
          <a:ahLst/>
          <a:cxnLst/>
          <a:rect l="0" t="0" r="0" b="0"/>
          <a:pathLst>
            <a:path>
              <a:moveTo>
                <a:pt x="0" y="45720"/>
              </a:moveTo>
              <a:lnTo>
                <a:pt x="417971" y="45720"/>
              </a:lnTo>
            </a:path>
          </a:pathLst>
        </a:custGeom>
        <a:noFill/>
        <a:ln w="12700" cap="flat" cmpd="sng" algn="ctr">
          <a:solidFill>
            <a:schemeClr val="accent2">
              <a:hueOff val="630570"/>
              <a:satOff val="1708"/>
              <a:lumOff val="-135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Century Gothic" panose="020B0502020202020204" pitchFamily="34" charset="0"/>
          </a:endParaRPr>
        </a:p>
      </dsp:txBody>
      <dsp:txXfrm>
        <a:off x="6991655" y="586324"/>
        <a:ext cx="22428" cy="4490"/>
      </dsp:txXfrm>
    </dsp:sp>
    <dsp:sp modelId="{56D86A4A-D860-4D20-8315-7BD7A645F5D7}">
      <dsp:nvSpPr>
        <dsp:cNvPr id="0" name=""/>
        <dsp:cNvSpPr/>
      </dsp:nvSpPr>
      <dsp:spPr>
        <a:xfrm>
          <a:off x="4845372" y="3476"/>
          <a:ext cx="1950311" cy="1170187"/>
        </a:xfrm>
        <a:prstGeom prst="rect">
          <a:avLst/>
        </a:prstGeom>
        <a:solidFill>
          <a:schemeClr val="accent2">
            <a:hueOff val="597382"/>
            <a:satOff val="1618"/>
            <a:lumOff val="-128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567" tIns="100314" rIns="95567" bIns="100314" numCol="1" spcCol="1270" anchor="ctr" anchorCtr="0">
          <a:noAutofit/>
        </a:bodyPr>
        <a:lstStyle/>
        <a:p>
          <a:pPr marL="0" lvl="0" indent="0" algn="ctr" defTabSz="711200">
            <a:lnSpc>
              <a:spcPct val="90000"/>
            </a:lnSpc>
            <a:spcBef>
              <a:spcPct val="0"/>
            </a:spcBef>
            <a:spcAft>
              <a:spcPct val="35000"/>
            </a:spcAft>
            <a:buNone/>
          </a:pPr>
          <a:r>
            <a:rPr lang="hr-HR" sz="1600" kern="1200" noProof="0">
              <a:latin typeface="+mn-lt"/>
            </a:rPr>
            <a:t>Kršenje etičkih standarda profesije</a:t>
          </a:r>
        </a:p>
      </dsp:txBody>
      <dsp:txXfrm>
        <a:off x="4845372" y="3476"/>
        <a:ext cx="1950311" cy="1170187"/>
      </dsp:txXfrm>
    </dsp:sp>
    <dsp:sp modelId="{EF160811-5D00-4E5B-9A6E-D3552EB61CAD}">
      <dsp:nvSpPr>
        <dsp:cNvPr id="0" name=""/>
        <dsp:cNvSpPr/>
      </dsp:nvSpPr>
      <dsp:spPr>
        <a:xfrm>
          <a:off x="9192767" y="542849"/>
          <a:ext cx="417971" cy="91440"/>
        </a:xfrm>
        <a:custGeom>
          <a:avLst/>
          <a:gdLst/>
          <a:ahLst/>
          <a:cxnLst/>
          <a:rect l="0" t="0" r="0" b="0"/>
          <a:pathLst>
            <a:path>
              <a:moveTo>
                <a:pt x="0" y="45720"/>
              </a:moveTo>
              <a:lnTo>
                <a:pt x="417971" y="45720"/>
              </a:lnTo>
            </a:path>
          </a:pathLst>
        </a:custGeom>
        <a:noFill/>
        <a:ln w="12700" cap="flat" cmpd="sng" algn="ctr">
          <a:solidFill>
            <a:schemeClr val="accent2">
              <a:hueOff val="945855"/>
              <a:satOff val="2563"/>
              <a:lumOff val="-202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Century Gothic" panose="020B0502020202020204" pitchFamily="34" charset="0"/>
          </a:endParaRPr>
        </a:p>
      </dsp:txBody>
      <dsp:txXfrm>
        <a:off x="9390539" y="586324"/>
        <a:ext cx="22428" cy="4490"/>
      </dsp:txXfrm>
    </dsp:sp>
    <dsp:sp modelId="{681A5737-0AD5-4F3E-9CD6-3B0789048B3E}">
      <dsp:nvSpPr>
        <dsp:cNvPr id="0" name=""/>
        <dsp:cNvSpPr/>
      </dsp:nvSpPr>
      <dsp:spPr>
        <a:xfrm>
          <a:off x="7244255" y="3476"/>
          <a:ext cx="1950311" cy="1170187"/>
        </a:xfrm>
        <a:prstGeom prst="rect">
          <a:avLst/>
        </a:prstGeom>
        <a:solidFill>
          <a:schemeClr val="accent2">
            <a:hueOff val="896073"/>
            <a:satOff val="2428"/>
            <a:lumOff val="-192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567" tIns="100314" rIns="95567" bIns="100314" numCol="1" spcCol="1270" anchor="ctr" anchorCtr="0">
          <a:noAutofit/>
        </a:bodyPr>
        <a:lstStyle/>
        <a:p>
          <a:pPr marL="0" lvl="0" indent="0" algn="ctr" defTabSz="711200">
            <a:lnSpc>
              <a:spcPct val="90000"/>
            </a:lnSpc>
            <a:spcBef>
              <a:spcPct val="0"/>
            </a:spcBef>
            <a:spcAft>
              <a:spcPct val="35000"/>
            </a:spcAft>
            <a:buNone/>
          </a:pPr>
          <a:r>
            <a:rPr lang="hr-HR" sz="1600" kern="1200" noProof="0">
              <a:latin typeface="+mn-lt"/>
            </a:rPr>
            <a:t>Pravomoćna presuda za povredu načela Ugovora o EU I Povelje EU </a:t>
          </a:r>
        </a:p>
      </dsp:txBody>
      <dsp:txXfrm>
        <a:off x="7244255" y="3476"/>
        <a:ext cx="1950311" cy="1170187"/>
      </dsp:txXfrm>
    </dsp:sp>
    <dsp:sp modelId="{C9999512-77C4-4D31-B76A-98787D3C2315}">
      <dsp:nvSpPr>
        <dsp:cNvPr id="0" name=""/>
        <dsp:cNvSpPr/>
      </dsp:nvSpPr>
      <dsp:spPr>
        <a:xfrm>
          <a:off x="1013301" y="1171863"/>
          <a:ext cx="9604993" cy="329763"/>
        </a:xfrm>
        <a:custGeom>
          <a:avLst/>
          <a:gdLst/>
          <a:ahLst/>
          <a:cxnLst/>
          <a:rect l="0" t="0" r="0" b="0"/>
          <a:pathLst>
            <a:path>
              <a:moveTo>
                <a:pt x="9604993" y="0"/>
              </a:moveTo>
              <a:lnTo>
                <a:pt x="9604993" y="181981"/>
              </a:lnTo>
              <a:lnTo>
                <a:pt x="0" y="181981"/>
              </a:lnTo>
              <a:lnTo>
                <a:pt x="0" y="329763"/>
              </a:lnTo>
            </a:path>
          </a:pathLst>
        </a:custGeom>
        <a:noFill/>
        <a:ln w="12700" cap="flat" cmpd="sng" algn="ctr">
          <a:solidFill>
            <a:schemeClr val="accent2">
              <a:hueOff val="1261139"/>
              <a:satOff val="3417"/>
              <a:lumOff val="-270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Century Gothic" panose="020B0502020202020204" pitchFamily="34" charset="0"/>
          </a:endParaRPr>
        </a:p>
      </dsp:txBody>
      <dsp:txXfrm>
        <a:off x="5575504" y="1334499"/>
        <a:ext cx="480587" cy="4490"/>
      </dsp:txXfrm>
    </dsp:sp>
    <dsp:sp modelId="{A1D065C0-8D59-4977-91BE-4D62B7C09DE3}">
      <dsp:nvSpPr>
        <dsp:cNvPr id="0" name=""/>
        <dsp:cNvSpPr/>
      </dsp:nvSpPr>
      <dsp:spPr>
        <a:xfrm>
          <a:off x="9643139" y="3476"/>
          <a:ext cx="1950311" cy="1170187"/>
        </a:xfrm>
        <a:prstGeom prst="rect">
          <a:avLst/>
        </a:prstGeom>
        <a:solidFill>
          <a:schemeClr val="accent2">
            <a:hueOff val="1194764"/>
            <a:satOff val="3237"/>
            <a:lumOff val="-255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567" tIns="100314" rIns="95567" bIns="100314" numCol="1" spcCol="1270" anchor="ctr" anchorCtr="0">
          <a:noAutofit/>
        </a:bodyPr>
        <a:lstStyle/>
        <a:p>
          <a:pPr marL="0" lvl="0" indent="0" algn="ctr" defTabSz="711200">
            <a:lnSpc>
              <a:spcPct val="90000"/>
            </a:lnSpc>
            <a:spcBef>
              <a:spcPct val="0"/>
            </a:spcBef>
            <a:spcAft>
              <a:spcPct val="35000"/>
            </a:spcAft>
            <a:buNone/>
          </a:pPr>
          <a:r>
            <a:rPr lang="hr-HR" sz="1600" kern="1200" noProof="0">
              <a:latin typeface="+mn-lt"/>
            </a:rPr>
            <a:t>Neispunjenje isplate plaće zaposlenicima, doprinosa, poreza</a:t>
          </a:r>
        </a:p>
      </dsp:txBody>
      <dsp:txXfrm>
        <a:off x="9643139" y="3476"/>
        <a:ext cx="1950311" cy="1170187"/>
      </dsp:txXfrm>
    </dsp:sp>
    <dsp:sp modelId="{607EDCE4-3604-4B63-BE3A-E504AF0EEC47}">
      <dsp:nvSpPr>
        <dsp:cNvPr id="0" name=""/>
        <dsp:cNvSpPr/>
      </dsp:nvSpPr>
      <dsp:spPr>
        <a:xfrm>
          <a:off x="1986657" y="2073399"/>
          <a:ext cx="417971" cy="91440"/>
        </a:xfrm>
        <a:custGeom>
          <a:avLst/>
          <a:gdLst/>
          <a:ahLst/>
          <a:cxnLst/>
          <a:rect l="0" t="0" r="0" b="0"/>
          <a:pathLst>
            <a:path>
              <a:moveTo>
                <a:pt x="0" y="45720"/>
              </a:moveTo>
              <a:lnTo>
                <a:pt x="417971" y="45720"/>
              </a:lnTo>
            </a:path>
          </a:pathLst>
        </a:custGeom>
        <a:noFill/>
        <a:ln w="12700" cap="flat" cmpd="sng" algn="ctr">
          <a:solidFill>
            <a:schemeClr val="accent2">
              <a:hueOff val="1576424"/>
              <a:satOff val="4271"/>
              <a:lumOff val="-337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Century Gothic" panose="020B0502020202020204" pitchFamily="34" charset="0"/>
          </a:endParaRPr>
        </a:p>
      </dsp:txBody>
      <dsp:txXfrm>
        <a:off x="2184429" y="2116874"/>
        <a:ext cx="22428" cy="4490"/>
      </dsp:txXfrm>
    </dsp:sp>
    <dsp:sp modelId="{B5B41842-C039-421B-A3D3-2FA7659A7197}">
      <dsp:nvSpPr>
        <dsp:cNvPr id="0" name=""/>
        <dsp:cNvSpPr/>
      </dsp:nvSpPr>
      <dsp:spPr>
        <a:xfrm>
          <a:off x="38145" y="1534026"/>
          <a:ext cx="1950311" cy="1170187"/>
        </a:xfrm>
        <a:prstGeom prst="rect">
          <a:avLst/>
        </a:prstGeom>
        <a:solidFill>
          <a:schemeClr val="accent2">
            <a:hueOff val="1493455"/>
            <a:satOff val="4046"/>
            <a:lumOff val="-319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567" tIns="100314" rIns="95567" bIns="100314" numCol="1" spcCol="1270" anchor="ctr" anchorCtr="0">
          <a:noAutofit/>
        </a:bodyPr>
        <a:lstStyle/>
        <a:p>
          <a:pPr marL="0" lvl="0" indent="0" algn="ctr" defTabSz="666750">
            <a:lnSpc>
              <a:spcPct val="90000"/>
            </a:lnSpc>
            <a:spcBef>
              <a:spcPct val="0"/>
            </a:spcBef>
            <a:spcAft>
              <a:spcPct val="35000"/>
            </a:spcAft>
            <a:buNone/>
          </a:pPr>
          <a:r>
            <a:rPr lang="hr-HR" sz="1500" kern="1200" noProof="0">
              <a:latin typeface="+mn-lt"/>
            </a:rPr>
            <a:t>Osnivanje fiktivnog gospodarskog subjekta radi izbjegavanja obaveza</a:t>
          </a:r>
        </a:p>
      </dsp:txBody>
      <dsp:txXfrm>
        <a:off x="38145" y="1534026"/>
        <a:ext cx="1950311" cy="1170187"/>
      </dsp:txXfrm>
    </dsp:sp>
    <dsp:sp modelId="{53463361-19C1-4B6F-8131-BC894B97E55F}">
      <dsp:nvSpPr>
        <dsp:cNvPr id="0" name=""/>
        <dsp:cNvSpPr/>
      </dsp:nvSpPr>
      <dsp:spPr>
        <a:xfrm>
          <a:off x="4385541" y="2073399"/>
          <a:ext cx="417971" cy="91440"/>
        </a:xfrm>
        <a:custGeom>
          <a:avLst/>
          <a:gdLst/>
          <a:ahLst/>
          <a:cxnLst/>
          <a:rect l="0" t="0" r="0" b="0"/>
          <a:pathLst>
            <a:path>
              <a:moveTo>
                <a:pt x="0" y="45720"/>
              </a:moveTo>
              <a:lnTo>
                <a:pt x="417971" y="45720"/>
              </a:lnTo>
            </a:path>
          </a:pathLst>
        </a:custGeom>
        <a:noFill/>
        <a:ln w="12700" cap="flat" cmpd="sng" algn="ctr">
          <a:solidFill>
            <a:schemeClr val="accent2">
              <a:hueOff val="1891709"/>
              <a:satOff val="5125"/>
              <a:lumOff val="-405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Century Gothic" panose="020B0502020202020204" pitchFamily="34" charset="0"/>
          </a:endParaRPr>
        </a:p>
      </dsp:txBody>
      <dsp:txXfrm>
        <a:off x="4583312" y="2116874"/>
        <a:ext cx="22428" cy="4490"/>
      </dsp:txXfrm>
    </dsp:sp>
    <dsp:sp modelId="{C0336FAA-6036-4A14-A80C-E70F127A396A}">
      <dsp:nvSpPr>
        <dsp:cNvPr id="0" name=""/>
        <dsp:cNvSpPr/>
      </dsp:nvSpPr>
      <dsp:spPr>
        <a:xfrm>
          <a:off x="2437029" y="1534026"/>
          <a:ext cx="1950311" cy="1170187"/>
        </a:xfrm>
        <a:prstGeom prst="rect">
          <a:avLst/>
        </a:prstGeom>
        <a:solidFill>
          <a:schemeClr val="accent2">
            <a:hueOff val="1792146"/>
            <a:satOff val="4855"/>
            <a:lumOff val="-38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567" tIns="100314" rIns="95567" bIns="100314" numCol="1" spcCol="1270" anchor="ctr" anchorCtr="0">
          <a:noAutofit/>
        </a:bodyPr>
        <a:lstStyle/>
        <a:p>
          <a:pPr marL="0" lvl="0" indent="0" algn="ctr" defTabSz="711200">
            <a:lnSpc>
              <a:spcPct val="90000"/>
            </a:lnSpc>
            <a:spcBef>
              <a:spcPct val="0"/>
            </a:spcBef>
            <a:spcAft>
              <a:spcPct val="35000"/>
            </a:spcAft>
            <a:buNone/>
          </a:pPr>
          <a:r>
            <a:rPr lang="hr-HR" sz="1600" kern="1200" noProof="0">
              <a:latin typeface="+mn-lt"/>
            </a:rPr>
            <a:t>Sukob interesa</a:t>
          </a:r>
        </a:p>
      </dsp:txBody>
      <dsp:txXfrm>
        <a:off x="2437029" y="1534026"/>
        <a:ext cx="1950311" cy="1170187"/>
      </dsp:txXfrm>
    </dsp:sp>
    <dsp:sp modelId="{17E55D43-9EEF-4C70-BC50-7D8442188679}">
      <dsp:nvSpPr>
        <dsp:cNvPr id="0" name=""/>
        <dsp:cNvSpPr/>
      </dsp:nvSpPr>
      <dsp:spPr>
        <a:xfrm>
          <a:off x="6784424" y="2073399"/>
          <a:ext cx="417971" cy="91440"/>
        </a:xfrm>
        <a:custGeom>
          <a:avLst/>
          <a:gdLst/>
          <a:ahLst/>
          <a:cxnLst/>
          <a:rect l="0" t="0" r="0" b="0"/>
          <a:pathLst>
            <a:path>
              <a:moveTo>
                <a:pt x="0" y="45720"/>
              </a:moveTo>
              <a:lnTo>
                <a:pt x="417971" y="45720"/>
              </a:lnTo>
            </a:path>
          </a:pathLst>
        </a:custGeom>
        <a:noFill/>
        <a:ln w="12700" cap="flat" cmpd="sng" algn="ctr">
          <a:solidFill>
            <a:schemeClr val="accent2">
              <a:hueOff val="2206994"/>
              <a:satOff val="5979"/>
              <a:lumOff val="-472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Century Gothic" panose="020B0502020202020204" pitchFamily="34" charset="0"/>
          </a:endParaRPr>
        </a:p>
      </dsp:txBody>
      <dsp:txXfrm>
        <a:off x="6982196" y="2116874"/>
        <a:ext cx="22428" cy="4490"/>
      </dsp:txXfrm>
    </dsp:sp>
    <dsp:sp modelId="{B09263E8-34EF-4147-91C4-BE0D44542567}">
      <dsp:nvSpPr>
        <dsp:cNvPr id="0" name=""/>
        <dsp:cNvSpPr/>
      </dsp:nvSpPr>
      <dsp:spPr>
        <a:xfrm>
          <a:off x="4835913" y="1534026"/>
          <a:ext cx="1950311" cy="1170187"/>
        </a:xfrm>
        <a:prstGeom prst="rect">
          <a:avLst/>
        </a:prstGeom>
        <a:solidFill>
          <a:schemeClr val="accent2">
            <a:hueOff val="2090836"/>
            <a:satOff val="5664"/>
            <a:lumOff val="-447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567" tIns="100314" rIns="95567" bIns="100314" numCol="1" spcCol="1270" anchor="ctr" anchorCtr="0">
          <a:noAutofit/>
        </a:bodyPr>
        <a:lstStyle/>
        <a:p>
          <a:pPr marL="0" lvl="0" indent="0" algn="ctr" defTabSz="711200">
            <a:lnSpc>
              <a:spcPct val="90000"/>
            </a:lnSpc>
            <a:spcBef>
              <a:spcPct val="0"/>
            </a:spcBef>
            <a:spcAft>
              <a:spcPct val="35000"/>
            </a:spcAft>
            <a:buNone/>
          </a:pPr>
          <a:r>
            <a:rPr lang="hr-HR" sz="1600" kern="1200" noProof="0">
              <a:latin typeface="+mn-lt"/>
            </a:rPr>
            <a:t>Neispunjavanje obveza u skladu s naloženim povratom</a:t>
          </a:r>
        </a:p>
      </dsp:txBody>
      <dsp:txXfrm>
        <a:off x="4835913" y="1534026"/>
        <a:ext cx="1950311" cy="1170187"/>
      </dsp:txXfrm>
    </dsp:sp>
    <dsp:sp modelId="{7E55AD16-020F-4589-91D7-73255DC1DE63}">
      <dsp:nvSpPr>
        <dsp:cNvPr id="0" name=""/>
        <dsp:cNvSpPr/>
      </dsp:nvSpPr>
      <dsp:spPr>
        <a:xfrm>
          <a:off x="9183308" y="2119119"/>
          <a:ext cx="414324" cy="91461"/>
        </a:xfrm>
        <a:custGeom>
          <a:avLst/>
          <a:gdLst/>
          <a:ahLst/>
          <a:cxnLst/>
          <a:rect l="0" t="0" r="0" b="0"/>
          <a:pathLst>
            <a:path>
              <a:moveTo>
                <a:pt x="0" y="0"/>
              </a:moveTo>
              <a:lnTo>
                <a:pt x="224262" y="0"/>
              </a:lnTo>
              <a:lnTo>
                <a:pt x="224262" y="91461"/>
              </a:lnTo>
              <a:lnTo>
                <a:pt x="414324" y="91461"/>
              </a:lnTo>
            </a:path>
          </a:pathLst>
        </a:custGeom>
        <a:noFill/>
        <a:ln w="12700" cap="flat" cmpd="sng" algn="ctr">
          <a:solidFill>
            <a:schemeClr val="accent2">
              <a:hueOff val="2522279"/>
              <a:satOff val="6833"/>
              <a:lumOff val="-540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Century Gothic" panose="020B0502020202020204" pitchFamily="34" charset="0"/>
          </a:endParaRPr>
        </a:p>
      </dsp:txBody>
      <dsp:txXfrm>
        <a:off x="9379115" y="2162605"/>
        <a:ext cx="22711" cy="4490"/>
      </dsp:txXfrm>
    </dsp:sp>
    <dsp:sp modelId="{6C4CE6E8-6417-4EE3-A494-D8F1271A927B}">
      <dsp:nvSpPr>
        <dsp:cNvPr id="0" name=""/>
        <dsp:cNvSpPr/>
      </dsp:nvSpPr>
      <dsp:spPr>
        <a:xfrm>
          <a:off x="7234796" y="1534026"/>
          <a:ext cx="1950311" cy="1170187"/>
        </a:xfrm>
        <a:prstGeom prst="rect">
          <a:avLst/>
        </a:prstGeom>
        <a:solidFill>
          <a:schemeClr val="accent2">
            <a:hueOff val="2389528"/>
            <a:satOff val="6474"/>
            <a:lumOff val="-511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567" tIns="100314" rIns="95567" bIns="100314" numCol="1" spcCol="1270" anchor="ctr" anchorCtr="0">
          <a:noAutofit/>
        </a:bodyPr>
        <a:lstStyle/>
        <a:p>
          <a:pPr marL="0" lvl="0" indent="0" algn="ctr" defTabSz="711200">
            <a:lnSpc>
              <a:spcPct val="90000"/>
            </a:lnSpc>
            <a:spcBef>
              <a:spcPct val="0"/>
            </a:spcBef>
            <a:spcAft>
              <a:spcPct val="35000"/>
            </a:spcAft>
            <a:buNone/>
          </a:pPr>
          <a:r>
            <a:rPr lang="hr-HR" sz="1600" kern="1200" noProof="0">
              <a:latin typeface="+mn-lt"/>
            </a:rPr>
            <a:t>Nije registriran za prihvatljive djelatnosti u kojima provodi projekt</a:t>
          </a:r>
        </a:p>
      </dsp:txBody>
      <dsp:txXfrm>
        <a:off x="7234796" y="1534026"/>
        <a:ext cx="1950311" cy="1170187"/>
      </dsp:txXfrm>
    </dsp:sp>
    <dsp:sp modelId="{BB1855BB-AF7D-46A8-8558-EC7B703D5707}">
      <dsp:nvSpPr>
        <dsp:cNvPr id="0" name=""/>
        <dsp:cNvSpPr/>
      </dsp:nvSpPr>
      <dsp:spPr>
        <a:xfrm>
          <a:off x="1047471" y="2793875"/>
          <a:ext cx="9557717" cy="417971"/>
        </a:xfrm>
        <a:custGeom>
          <a:avLst/>
          <a:gdLst/>
          <a:ahLst/>
          <a:cxnLst/>
          <a:rect l="0" t="0" r="0" b="0"/>
          <a:pathLst>
            <a:path>
              <a:moveTo>
                <a:pt x="9557717" y="0"/>
              </a:moveTo>
              <a:lnTo>
                <a:pt x="9557717" y="226085"/>
              </a:lnTo>
              <a:lnTo>
                <a:pt x="0" y="226085"/>
              </a:lnTo>
              <a:lnTo>
                <a:pt x="0" y="417971"/>
              </a:lnTo>
            </a:path>
          </a:pathLst>
        </a:custGeom>
        <a:noFill/>
        <a:ln w="12700" cap="flat" cmpd="sng" algn="ctr">
          <a:solidFill>
            <a:schemeClr val="accent2">
              <a:hueOff val="2837564"/>
              <a:satOff val="7688"/>
              <a:lumOff val="-607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587124" y="3000615"/>
        <a:ext cx="478411" cy="4490"/>
      </dsp:txXfrm>
    </dsp:sp>
    <dsp:sp modelId="{F50122EF-6F56-479C-8757-97947CF6FEDA}">
      <dsp:nvSpPr>
        <dsp:cNvPr id="0" name=""/>
        <dsp:cNvSpPr/>
      </dsp:nvSpPr>
      <dsp:spPr>
        <a:xfrm>
          <a:off x="9630033" y="1625488"/>
          <a:ext cx="1950311" cy="1170187"/>
        </a:xfrm>
        <a:prstGeom prst="rect">
          <a:avLst/>
        </a:prstGeom>
        <a:solidFill>
          <a:schemeClr val="accent2">
            <a:hueOff val="2688219"/>
            <a:satOff val="7283"/>
            <a:lumOff val="-575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567" tIns="100314" rIns="95567" bIns="100314" numCol="1" spcCol="1270" anchor="ctr" anchorCtr="0">
          <a:noAutofit/>
        </a:bodyPr>
        <a:lstStyle/>
        <a:p>
          <a:pPr marL="0" lvl="0" indent="0" algn="ctr" defTabSz="533400">
            <a:lnSpc>
              <a:spcPct val="90000"/>
            </a:lnSpc>
            <a:spcBef>
              <a:spcPct val="0"/>
            </a:spcBef>
            <a:spcAft>
              <a:spcPct val="35000"/>
            </a:spcAft>
            <a:buNone/>
          </a:pPr>
          <a:r>
            <a:rPr lang="hr-HR" sz="1200" kern="1200" noProof="0"/>
            <a:t>Nema niti jednog zaposlenog na temelju sati rada za zadnje odobreno računovodstveno razdoblje</a:t>
          </a:r>
        </a:p>
      </dsp:txBody>
      <dsp:txXfrm>
        <a:off x="9630033" y="1625488"/>
        <a:ext cx="1950311" cy="1170187"/>
      </dsp:txXfrm>
    </dsp:sp>
    <dsp:sp modelId="{D64A0EA7-444E-44F4-80EF-0020EB75D48E}">
      <dsp:nvSpPr>
        <dsp:cNvPr id="0" name=""/>
        <dsp:cNvSpPr/>
      </dsp:nvSpPr>
      <dsp:spPr>
        <a:xfrm>
          <a:off x="2020827" y="3783620"/>
          <a:ext cx="417971" cy="91440"/>
        </a:xfrm>
        <a:custGeom>
          <a:avLst/>
          <a:gdLst/>
          <a:ahLst/>
          <a:cxnLst/>
          <a:rect l="0" t="0" r="0" b="0"/>
          <a:pathLst>
            <a:path>
              <a:moveTo>
                <a:pt x="0" y="45720"/>
              </a:moveTo>
              <a:lnTo>
                <a:pt x="417971" y="45720"/>
              </a:lnTo>
            </a:path>
          </a:pathLst>
        </a:custGeom>
        <a:noFill/>
        <a:ln w="12700" cap="flat" cmpd="sng" algn="ctr">
          <a:solidFill>
            <a:schemeClr val="accent2">
              <a:hueOff val="3152849"/>
              <a:satOff val="8542"/>
              <a:lumOff val="-675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218598" y="3827095"/>
        <a:ext cx="22428" cy="4490"/>
      </dsp:txXfrm>
    </dsp:sp>
    <dsp:sp modelId="{F00E8481-7782-4907-8354-08158DCA06C9}">
      <dsp:nvSpPr>
        <dsp:cNvPr id="0" name=""/>
        <dsp:cNvSpPr/>
      </dsp:nvSpPr>
      <dsp:spPr>
        <a:xfrm>
          <a:off x="72315" y="3244246"/>
          <a:ext cx="1950311" cy="1170187"/>
        </a:xfrm>
        <a:prstGeom prst="rect">
          <a:avLst/>
        </a:prstGeom>
        <a:solidFill>
          <a:schemeClr val="accent2">
            <a:hueOff val="2986910"/>
            <a:satOff val="8092"/>
            <a:lumOff val="-639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567" tIns="100314" rIns="95567" bIns="100314" numCol="1" spcCol="1270" anchor="ctr" anchorCtr="0">
          <a:noAutofit/>
        </a:bodyPr>
        <a:lstStyle/>
        <a:p>
          <a:pPr marL="0" lvl="0" indent="0" algn="ctr" defTabSz="533400">
            <a:lnSpc>
              <a:spcPct val="90000"/>
            </a:lnSpc>
            <a:spcBef>
              <a:spcPct val="0"/>
            </a:spcBef>
            <a:spcAft>
              <a:spcPct val="35000"/>
            </a:spcAft>
            <a:buNone/>
          </a:pPr>
          <a:r>
            <a:rPr lang="hr-HR" sz="1200" kern="1200" noProof="0"/>
            <a:t>N</a:t>
          </a:r>
          <a:r>
            <a:rPr lang="hr-HR" sz="1300" kern="1200" noProof="0"/>
            <a:t>ije registriran za obavljanje gospodarske djelatnosti najmanje     1 godinu prije dana predaje projektnog prijedloga</a:t>
          </a:r>
        </a:p>
      </dsp:txBody>
      <dsp:txXfrm>
        <a:off x="72315" y="3244246"/>
        <a:ext cx="1950311" cy="1170187"/>
      </dsp:txXfrm>
    </dsp:sp>
    <dsp:sp modelId="{BA976834-1B98-42B9-81C3-A6AD5C0608AF}">
      <dsp:nvSpPr>
        <dsp:cNvPr id="0" name=""/>
        <dsp:cNvSpPr/>
      </dsp:nvSpPr>
      <dsp:spPr>
        <a:xfrm>
          <a:off x="4419710" y="3783620"/>
          <a:ext cx="417971" cy="91440"/>
        </a:xfrm>
        <a:custGeom>
          <a:avLst/>
          <a:gdLst/>
          <a:ahLst/>
          <a:cxnLst/>
          <a:rect l="0" t="0" r="0" b="0"/>
          <a:pathLst>
            <a:path>
              <a:moveTo>
                <a:pt x="0" y="45720"/>
              </a:moveTo>
              <a:lnTo>
                <a:pt x="417971" y="45720"/>
              </a:lnTo>
            </a:path>
          </a:pathLst>
        </a:custGeom>
        <a:noFill/>
        <a:ln w="12700" cap="flat" cmpd="sng" algn="ctr">
          <a:solidFill>
            <a:schemeClr val="accent2">
              <a:hueOff val="3468134"/>
              <a:satOff val="9396"/>
              <a:lumOff val="-742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617482" y="3827095"/>
        <a:ext cx="22428" cy="4490"/>
      </dsp:txXfrm>
    </dsp:sp>
    <dsp:sp modelId="{0EFC0FBE-C0FC-4529-BDD4-4C808D1E2F0C}">
      <dsp:nvSpPr>
        <dsp:cNvPr id="0" name=""/>
        <dsp:cNvSpPr/>
      </dsp:nvSpPr>
      <dsp:spPr>
        <a:xfrm>
          <a:off x="2471198" y="3244246"/>
          <a:ext cx="1950311" cy="1170187"/>
        </a:xfrm>
        <a:prstGeom prst="rect">
          <a:avLst/>
        </a:prstGeom>
        <a:solidFill>
          <a:schemeClr val="accent2">
            <a:hueOff val="3285600"/>
            <a:satOff val="8901"/>
            <a:lumOff val="-703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567" tIns="100314" rIns="95567" bIns="100314" numCol="1" spcCol="1270" anchor="ctr" anchorCtr="0">
          <a:noAutofit/>
        </a:bodyPr>
        <a:lstStyle/>
        <a:p>
          <a:pPr marL="0" lvl="0" indent="0" algn="ctr" defTabSz="622300">
            <a:lnSpc>
              <a:spcPct val="90000"/>
            </a:lnSpc>
            <a:spcBef>
              <a:spcPct val="0"/>
            </a:spcBef>
            <a:spcAft>
              <a:spcPct val="35000"/>
            </a:spcAft>
            <a:buNone/>
          </a:pPr>
          <a:r>
            <a:rPr lang="hr-HR" sz="1400" b="0" kern="1200"/>
            <a:t>Nije registriran za prihvatljive djelatnosti unutar sektora C</a:t>
          </a:r>
          <a:endParaRPr lang="en-GB" sz="1400" kern="1200"/>
        </a:p>
      </dsp:txBody>
      <dsp:txXfrm>
        <a:off x="2471198" y="3244246"/>
        <a:ext cx="1950311" cy="1170187"/>
      </dsp:txXfrm>
    </dsp:sp>
    <dsp:sp modelId="{63223F49-93AF-4673-AAAB-12A72A028AD8}">
      <dsp:nvSpPr>
        <dsp:cNvPr id="0" name=""/>
        <dsp:cNvSpPr/>
      </dsp:nvSpPr>
      <dsp:spPr>
        <a:xfrm>
          <a:off x="6818594" y="3783620"/>
          <a:ext cx="417971" cy="91440"/>
        </a:xfrm>
        <a:custGeom>
          <a:avLst/>
          <a:gdLst/>
          <a:ahLst/>
          <a:cxnLst/>
          <a:rect l="0" t="0" r="0" b="0"/>
          <a:pathLst>
            <a:path>
              <a:moveTo>
                <a:pt x="0" y="45720"/>
              </a:moveTo>
              <a:lnTo>
                <a:pt x="417971" y="45720"/>
              </a:lnTo>
            </a:path>
          </a:pathLst>
        </a:custGeom>
        <a:noFill/>
        <a:ln w="12700" cap="flat" cmpd="sng" algn="ctr">
          <a:solidFill>
            <a:schemeClr val="accent2">
              <a:hueOff val="3783419"/>
              <a:satOff val="10250"/>
              <a:lumOff val="-810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16366" y="3827095"/>
        <a:ext cx="22428" cy="4490"/>
      </dsp:txXfrm>
    </dsp:sp>
    <dsp:sp modelId="{91F2F01E-6D93-483A-8864-28D81F1A3C80}">
      <dsp:nvSpPr>
        <dsp:cNvPr id="0" name=""/>
        <dsp:cNvSpPr/>
      </dsp:nvSpPr>
      <dsp:spPr>
        <a:xfrm>
          <a:off x="4870082" y="3244246"/>
          <a:ext cx="1950311" cy="1170187"/>
        </a:xfrm>
        <a:prstGeom prst="rect">
          <a:avLst/>
        </a:prstGeom>
        <a:solidFill>
          <a:schemeClr val="accent2">
            <a:hueOff val="3584291"/>
            <a:satOff val="9711"/>
            <a:lumOff val="-767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567" tIns="100314" rIns="95567" bIns="100314" numCol="1" spcCol="1270" anchor="ctr" anchorCtr="0">
          <a:noAutofit/>
        </a:bodyPr>
        <a:lstStyle/>
        <a:p>
          <a:pPr marL="0" lvl="0" indent="0" algn="ctr" defTabSz="711200">
            <a:lnSpc>
              <a:spcPct val="90000"/>
            </a:lnSpc>
            <a:spcBef>
              <a:spcPct val="0"/>
            </a:spcBef>
            <a:spcAft>
              <a:spcPct val="35000"/>
            </a:spcAft>
            <a:buNone/>
          </a:pPr>
          <a:r>
            <a:rPr lang="hr-HR" sz="1600" kern="1200" noProof="0"/>
            <a:t>Ima negativan EBITDA ili iskazan gubitak  u n-1</a:t>
          </a:r>
        </a:p>
      </dsp:txBody>
      <dsp:txXfrm>
        <a:off x="4870082" y="3244246"/>
        <a:ext cx="1950311" cy="1170187"/>
      </dsp:txXfrm>
    </dsp:sp>
    <dsp:sp modelId="{64AE5FE6-4DCC-4228-8B1D-8BAD13CCE6B1}">
      <dsp:nvSpPr>
        <dsp:cNvPr id="0" name=""/>
        <dsp:cNvSpPr/>
      </dsp:nvSpPr>
      <dsp:spPr>
        <a:xfrm>
          <a:off x="9217478" y="3772094"/>
          <a:ext cx="381598" cy="91440"/>
        </a:xfrm>
        <a:custGeom>
          <a:avLst/>
          <a:gdLst/>
          <a:ahLst/>
          <a:cxnLst/>
          <a:rect l="0" t="0" r="0" b="0"/>
          <a:pathLst>
            <a:path>
              <a:moveTo>
                <a:pt x="0" y="57246"/>
              </a:moveTo>
              <a:lnTo>
                <a:pt x="207899" y="57246"/>
              </a:lnTo>
              <a:lnTo>
                <a:pt x="207899" y="45720"/>
              </a:lnTo>
              <a:lnTo>
                <a:pt x="381598" y="45720"/>
              </a:lnTo>
            </a:path>
          </a:pathLst>
        </a:custGeom>
        <a:noFill/>
        <a:ln w="12700" cap="flat" cmpd="sng" algn="ctr">
          <a:solidFill>
            <a:schemeClr val="accent2">
              <a:hueOff val="4098703"/>
              <a:satOff val="11104"/>
              <a:lumOff val="-878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9397968" y="3815569"/>
        <a:ext cx="20617" cy="4490"/>
      </dsp:txXfrm>
    </dsp:sp>
    <dsp:sp modelId="{F3F99C2B-51E0-4ECD-BA48-45A706FC2B0D}">
      <dsp:nvSpPr>
        <dsp:cNvPr id="0" name=""/>
        <dsp:cNvSpPr/>
      </dsp:nvSpPr>
      <dsp:spPr>
        <a:xfrm>
          <a:off x="7268966" y="3244246"/>
          <a:ext cx="1950311" cy="1170187"/>
        </a:xfrm>
        <a:prstGeom prst="rect">
          <a:avLst/>
        </a:prstGeom>
        <a:solidFill>
          <a:schemeClr val="accent2">
            <a:hueOff val="3882982"/>
            <a:satOff val="10520"/>
            <a:lumOff val="-831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567" tIns="100314" rIns="95567" bIns="100314" numCol="1" spcCol="1270" anchor="ctr" anchorCtr="0">
          <a:noAutofit/>
        </a:bodyPr>
        <a:lstStyle/>
        <a:p>
          <a:pPr marL="0" lvl="0" indent="0" algn="ctr" defTabSz="622300">
            <a:lnSpc>
              <a:spcPct val="90000"/>
            </a:lnSpc>
            <a:spcBef>
              <a:spcPct val="0"/>
            </a:spcBef>
            <a:spcAft>
              <a:spcPct val="35000"/>
            </a:spcAft>
            <a:buNone/>
          </a:pPr>
          <a:r>
            <a:rPr lang="hr-HR" sz="1400" b="0" kern="1200"/>
            <a:t>Poslovni prihodi iznose manje od 30 % ukupne vrijednosti projekta </a:t>
          </a:r>
          <a:endParaRPr lang="en-GB" sz="1400" kern="1200"/>
        </a:p>
      </dsp:txBody>
      <dsp:txXfrm>
        <a:off x="7268966" y="3244246"/>
        <a:ext cx="1950311" cy="1170187"/>
      </dsp:txXfrm>
    </dsp:sp>
    <dsp:sp modelId="{0602FAD1-9AEF-420B-9246-D293F99A826B}">
      <dsp:nvSpPr>
        <dsp:cNvPr id="0" name=""/>
        <dsp:cNvSpPr/>
      </dsp:nvSpPr>
      <dsp:spPr>
        <a:xfrm>
          <a:off x="1032200" y="4401107"/>
          <a:ext cx="9574431" cy="413677"/>
        </a:xfrm>
        <a:custGeom>
          <a:avLst/>
          <a:gdLst/>
          <a:ahLst/>
          <a:cxnLst/>
          <a:rect l="0" t="0" r="0" b="0"/>
          <a:pathLst>
            <a:path>
              <a:moveTo>
                <a:pt x="9574431" y="0"/>
              </a:moveTo>
              <a:lnTo>
                <a:pt x="9574431" y="223938"/>
              </a:lnTo>
              <a:lnTo>
                <a:pt x="0" y="223938"/>
              </a:lnTo>
              <a:lnTo>
                <a:pt x="0" y="413677"/>
              </a:lnTo>
            </a:path>
          </a:pathLst>
        </a:custGeom>
        <a:noFill/>
        <a:ln w="12700" cap="flat" cmpd="sng" algn="ctr">
          <a:solidFill>
            <a:schemeClr val="accent2">
              <a:hueOff val="4413988"/>
              <a:satOff val="11958"/>
              <a:lumOff val="-945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579798" y="4605701"/>
        <a:ext cx="479236" cy="4490"/>
      </dsp:txXfrm>
    </dsp:sp>
    <dsp:sp modelId="{F1468BED-F94B-4E24-9A6C-28B057959AFC}">
      <dsp:nvSpPr>
        <dsp:cNvPr id="0" name=""/>
        <dsp:cNvSpPr/>
      </dsp:nvSpPr>
      <dsp:spPr>
        <a:xfrm>
          <a:off x="9631476" y="3232720"/>
          <a:ext cx="1950311" cy="1170187"/>
        </a:xfrm>
        <a:prstGeom prst="rect">
          <a:avLst/>
        </a:prstGeom>
        <a:solidFill>
          <a:schemeClr val="accent2">
            <a:hueOff val="4181673"/>
            <a:satOff val="11329"/>
            <a:lumOff val="-895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567" tIns="100314" rIns="95567" bIns="100314" numCol="1" spcCol="1270" anchor="ctr" anchorCtr="0">
          <a:noAutofit/>
        </a:bodyPr>
        <a:lstStyle/>
        <a:p>
          <a:pPr marL="0" lvl="0" indent="0" algn="ctr" defTabSz="711200">
            <a:lnSpc>
              <a:spcPct val="90000"/>
            </a:lnSpc>
            <a:spcBef>
              <a:spcPct val="0"/>
            </a:spcBef>
            <a:spcAft>
              <a:spcPct val="35000"/>
            </a:spcAft>
            <a:buNone/>
          </a:pPr>
          <a:r>
            <a:rPr lang="hr-HR" sz="1600" kern="1200" noProof="0"/>
            <a:t>Poduzetnik u teškoćama</a:t>
          </a:r>
        </a:p>
      </dsp:txBody>
      <dsp:txXfrm>
        <a:off x="9631476" y="3232720"/>
        <a:ext cx="1950311" cy="1170187"/>
      </dsp:txXfrm>
    </dsp:sp>
    <dsp:sp modelId="{5ADACA37-EF0B-4F3F-B839-25BBCB9B860D}">
      <dsp:nvSpPr>
        <dsp:cNvPr id="0" name=""/>
        <dsp:cNvSpPr/>
      </dsp:nvSpPr>
      <dsp:spPr>
        <a:xfrm>
          <a:off x="2005556" y="5375956"/>
          <a:ext cx="379960" cy="91440"/>
        </a:xfrm>
        <a:custGeom>
          <a:avLst/>
          <a:gdLst/>
          <a:ahLst/>
          <a:cxnLst/>
          <a:rect l="0" t="0" r="0" b="0"/>
          <a:pathLst>
            <a:path>
              <a:moveTo>
                <a:pt x="0" y="56321"/>
              </a:moveTo>
              <a:lnTo>
                <a:pt x="207080" y="56321"/>
              </a:lnTo>
              <a:lnTo>
                <a:pt x="207080" y="45720"/>
              </a:lnTo>
              <a:lnTo>
                <a:pt x="379960" y="45720"/>
              </a:lnTo>
            </a:path>
          </a:pathLst>
        </a:custGeom>
        <a:noFill/>
        <a:ln w="12700" cap="flat" cmpd="sng" algn="ctr">
          <a:solidFill>
            <a:schemeClr val="accent2">
              <a:hueOff val="4729273"/>
              <a:satOff val="12812"/>
              <a:lumOff val="-1013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Century Gothic" panose="020B0502020202020204" pitchFamily="34" charset="0"/>
          </a:endParaRPr>
        </a:p>
      </dsp:txBody>
      <dsp:txXfrm>
        <a:off x="2185268" y="5419431"/>
        <a:ext cx="20534" cy="4490"/>
      </dsp:txXfrm>
    </dsp:sp>
    <dsp:sp modelId="{C839BFB0-8853-47F6-B3FE-CF0699E47D19}">
      <dsp:nvSpPr>
        <dsp:cNvPr id="0" name=""/>
        <dsp:cNvSpPr/>
      </dsp:nvSpPr>
      <dsp:spPr>
        <a:xfrm>
          <a:off x="57044" y="4847184"/>
          <a:ext cx="1950311" cy="1170187"/>
        </a:xfrm>
        <a:prstGeom prst="rect">
          <a:avLst/>
        </a:prstGeom>
        <a:solidFill>
          <a:schemeClr val="accent2">
            <a:hueOff val="4480364"/>
            <a:satOff val="12138"/>
            <a:lumOff val="-959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567" tIns="100314" rIns="95567" bIns="100314" numCol="1" spcCol="1270" anchor="ctr" anchorCtr="0">
          <a:noAutofit/>
        </a:bodyPr>
        <a:lstStyle/>
        <a:p>
          <a:pPr marL="0" lvl="0" indent="0" algn="ctr" defTabSz="711200">
            <a:lnSpc>
              <a:spcPct val="90000"/>
            </a:lnSpc>
            <a:spcBef>
              <a:spcPct val="0"/>
            </a:spcBef>
            <a:spcAft>
              <a:spcPct val="35000"/>
            </a:spcAft>
            <a:buNone/>
          </a:pPr>
          <a:r>
            <a:rPr lang="hr-HR" sz="1600" kern="1200" noProof="0">
              <a:latin typeface="+mn-lt"/>
            </a:rPr>
            <a:t>Dostavljene lažne informacije</a:t>
          </a:r>
        </a:p>
      </dsp:txBody>
      <dsp:txXfrm>
        <a:off x="57044" y="4847184"/>
        <a:ext cx="1950311" cy="1170187"/>
      </dsp:txXfrm>
    </dsp:sp>
    <dsp:sp modelId="{57A3CBB3-A952-4969-A46D-13F4E04A1F66}">
      <dsp:nvSpPr>
        <dsp:cNvPr id="0" name=""/>
        <dsp:cNvSpPr/>
      </dsp:nvSpPr>
      <dsp:spPr>
        <a:xfrm>
          <a:off x="4366428" y="5375956"/>
          <a:ext cx="493604" cy="91440"/>
        </a:xfrm>
        <a:custGeom>
          <a:avLst/>
          <a:gdLst/>
          <a:ahLst/>
          <a:cxnLst/>
          <a:rect l="0" t="0" r="0" b="0"/>
          <a:pathLst>
            <a:path>
              <a:moveTo>
                <a:pt x="0" y="45720"/>
              </a:moveTo>
              <a:lnTo>
                <a:pt x="263902" y="45720"/>
              </a:lnTo>
              <a:lnTo>
                <a:pt x="263902" y="78871"/>
              </a:lnTo>
              <a:lnTo>
                <a:pt x="493604" y="78871"/>
              </a:lnTo>
            </a:path>
          </a:pathLst>
        </a:custGeom>
        <a:noFill/>
        <a:ln w="12700" cap="flat" cmpd="sng" algn="ctr">
          <a:solidFill>
            <a:schemeClr val="accent2">
              <a:hueOff val="5044558"/>
              <a:satOff val="13667"/>
              <a:lumOff val="-1080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Century Gothic" panose="020B0502020202020204" pitchFamily="34" charset="0"/>
          </a:endParaRPr>
        </a:p>
      </dsp:txBody>
      <dsp:txXfrm>
        <a:off x="4600099" y="5419431"/>
        <a:ext cx="26262" cy="4490"/>
      </dsp:txXfrm>
    </dsp:sp>
    <dsp:sp modelId="{F445E028-5181-4BAC-846A-1E3CF9A02389}">
      <dsp:nvSpPr>
        <dsp:cNvPr id="0" name=""/>
        <dsp:cNvSpPr/>
      </dsp:nvSpPr>
      <dsp:spPr>
        <a:xfrm>
          <a:off x="2417916" y="4836582"/>
          <a:ext cx="1950311" cy="1170187"/>
        </a:xfrm>
        <a:prstGeom prst="rect">
          <a:avLst/>
        </a:prstGeom>
        <a:solidFill>
          <a:schemeClr val="accent2">
            <a:hueOff val="4779055"/>
            <a:satOff val="12947"/>
            <a:lumOff val="-1023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567" tIns="100314" rIns="95567" bIns="100314" numCol="1" spcCol="1270" anchor="ctr" anchorCtr="0">
          <a:noAutofit/>
        </a:bodyPr>
        <a:lstStyle/>
        <a:p>
          <a:pPr marL="0" lvl="0" indent="0" algn="ctr" defTabSz="711200">
            <a:lnSpc>
              <a:spcPct val="90000"/>
            </a:lnSpc>
            <a:spcBef>
              <a:spcPct val="0"/>
            </a:spcBef>
            <a:spcAft>
              <a:spcPct val="35000"/>
            </a:spcAft>
            <a:buNone/>
          </a:pPr>
          <a:r>
            <a:rPr lang="hr-HR" sz="1600" kern="1200" noProof="0">
              <a:latin typeface="+mn-lt"/>
            </a:rPr>
            <a:t>Nema stabilne i dostatne izvore financiranja</a:t>
          </a:r>
        </a:p>
      </dsp:txBody>
      <dsp:txXfrm>
        <a:off x="2417916" y="4836582"/>
        <a:ext cx="1950311" cy="1170187"/>
      </dsp:txXfrm>
    </dsp:sp>
    <dsp:sp modelId="{AE8E4D9E-117A-4A80-9168-20A000E5155E}">
      <dsp:nvSpPr>
        <dsp:cNvPr id="0" name=""/>
        <dsp:cNvSpPr/>
      </dsp:nvSpPr>
      <dsp:spPr>
        <a:xfrm>
          <a:off x="6840945" y="5409108"/>
          <a:ext cx="417971" cy="91440"/>
        </a:xfrm>
        <a:custGeom>
          <a:avLst/>
          <a:gdLst/>
          <a:ahLst/>
          <a:cxnLst/>
          <a:rect l="0" t="0" r="0" b="0"/>
          <a:pathLst>
            <a:path>
              <a:moveTo>
                <a:pt x="0" y="45720"/>
              </a:moveTo>
              <a:lnTo>
                <a:pt x="417971" y="45720"/>
              </a:lnTo>
            </a:path>
          </a:pathLst>
        </a:custGeom>
        <a:noFill/>
        <a:ln w="12700" cap="flat" cmpd="sng" algn="ctr">
          <a:solidFill>
            <a:schemeClr val="accent2">
              <a:hueOff val="5359843"/>
              <a:satOff val="14521"/>
              <a:lumOff val="-1148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US" sz="1600" kern="1200">
            <a:latin typeface="Century Gothic" panose="020B0502020202020204" pitchFamily="34" charset="0"/>
          </a:endParaRPr>
        </a:p>
      </dsp:txBody>
      <dsp:txXfrm>
        <a:off x="7038716" y="5452583"/>
        <a:ext cx="22428" cy="4490"/>
      </dsp:txXfrm>
    </dsp:sp>
    <dsp:sp modelId="{2DF89ED5-1144-4858-9341-21631DFCBC06}">
      <dsp:nvSpPr>
        <dsp:cNvPr id="0" name=""/>
        <dsp:cNvSpPr/>
      </dsp:nvSpPr>
      <dsp:spPr>
        <a:xfrm>
          <a:off x="4892433" y="4869734"/>
          <a:ext cx="1950311" cy="1170187"/>
        </a:xfrm>
        <a:prstGeom prst="rect">
          <a:avLst/>
        </a:prstGeom>
        <a:solidFill>
          <a:schemeClr val="accent2">
            <a:hueOff val="5077746"/>
            <a:satOff val="13757"/>
            <a:lumOff val="-1087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567" tIns="100314" rIns="95567" bIns="100314" numCol="1" spcCol="1270" anchor="ctr" anchorCtr="0">
          <a:noAutofit/>
        </a:bodyPr>
        <a:lstStyle/>
        <a:p>
          <a:pPr marL="0" lvl="0" indent="0" algn="ctr" defTabSz="622300">
            <a:lnSpc>
              <a:spcPct val="90000"/>
            </a:lnSpc>
            <a:spcBef>
              <a:spcPct val="0"/>
            </a:spcBef>
            <a:spcAft>
              <a:spcPct val="35000"/>
            </a:spcAft>
            <a:buNone/>
          </a:pPr>
          <a:r>
            <a:rPr lang="hr-HR" sz="1400" kern="1200" noProof="0">
              <a:latin typeface="+mn-lt"/>
            </a:rPr>
            <a:t>Dvostruko financiranje</a:t>
          </a:r>
        </a:p>
      </dsp:txBody>
      <dsp:txXfrm>
        <a:off x="4892433" y="4869734"/>
        <a:ext cx="1950311" cy="1170187"/>
      </dsp:txXfrm>
    </dsp:sp>
    <dsp:sp modelId="{DB7EC12C-0485-42BF-80D1-FD6F2DBC12B1}">
      <dsp:nvSpPr>
        <dsp:cNvPr id="0" name=""/>
        <dsp:cNvSpPr/>
      </dsp:nvSpPr>
      <dsp:spPr>
        <a:xfrm>
          <a:off x="9239828" y="5402379"/>
          <a:ext cx="395621" cy="91440"/>
        </a:xfrm>
        <a:custGeom>
          <a:avLst/>
          <a:gdLst/>
          <a:ahLst/>
          <a:cxnLst/>
          <a:rect l="0" t="0" r="0" b="0"/>
          <a:pathLst>
            <a:path>
              <a:moveTo>
                <a:pt x="0" y="52449"/>
              </a:moveTo>
              <a:lnTo>
                <a:pt x="214910" y="52449"/>
              </a:lnTo>
              <a:lnTo>
                <a:pt x="214910" y="45720"/>
              </a:lnTo>
              <a:lnTo>
                <a:pt x="395621" y="45720"/>
              </a:lnTo>
            </a:path>
          </a:pathLst>
        </a:custGeom>
        <a:noFill/>
        <a:ln w="12700" cap="flat" cmpd="sng" algn="ctr">
          <a:solidFill>
            <a:schemeClr val="accent2">
              <a:hueOff val="5675128"/>
              <a:satOff val="15375"/>
              <a:lumOff val="-1215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a:off x="9426982" y="5445854"/>
        <a:ext cx="21313" cy="4490"/>
      </dsp:txXfrm>
    </dsp:sp>
    <dsp:sp modelId="{23A0B93D-8900-43F8-B79A-F9D6A7DF2571}">
      <dsp:nvSpPr>
        <dsp:cNvPr id="0" name=""/>
        <dsp:cNvSpPr/>
      </dsp:nvSpPr>
      <dsp:spPr>
        <a:xfrm>
          <a:off x="7291316" y="4869734"/>
          <a:ext cx="1950311" cy="1170187"/>
        </a:xfrm>
        <a:prstGeom prst="rect">
          <a:avLst/>
        </a:prstGeom>
        <a:solidFill>
          <a:schemeClr val="accent2">
            <a:hueOff val="5376437"/>
            <a:satOff val="14566"/>
            <a:lumOff val="-1151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567" tIns="100314" rIns="95567" bIns="100314" numCol="1" spcCol="1270" anchor="ctr" anchorCtr="0">
          <a:noAutofit/>
        </a:bodyPr>
        <a:lstStyle/>
        <a:p>
          <a:pPr marL="0" lvl="0" indent="0" algn="ctr" defTabSz="622300">
            <a:lnSpc>
              <a:spcPct val="90000"/>
            </a:lnSpc>
            <a:spcBef>
              <a:spcPct val="0"/>
            </a:spcBef>
            <a:spcAft>
              <a:spcPct val="35000"/>
            </a:spcAft>
            <a:buNone/>
          </a:pPr>
          <a:r>
            <a:rPr lang="hr-HR" sz="1400" kern="1200" noProof="0">
              <a:latin typeface="+mn-lt"/>
            </a:rPr>
            <a:t>Veliki poduzetnik, paušalni obrt, udruga, dobrotvorna ili vjerska organizacija</a:t>
          </a:r>
        </a:p>
      </dsp:txBody>
      <dsp:txXfrm>
        <a:off x="7291316" y="4869734"/>
        <a:ext cx="1950311" cy="1170187"/>
      </dsp:txXfrm>
    </dsp:sp>
    <dsp:sp modelId="{7277399C-6200-4E0B-ABFA-F218C1F0126B}">
      <dsp:nvSpPr>
        <dsp:cNvPr id="0" name=""/>
        <dsp:cNvSpPr/>
      </dsp:nvSpPr>
      <dsp:spPr>
        <a:xfrm>
          <a:off x="9667849" y="4863005"/>
          <a:ext cx="1950311" cy="1170187"/>
        </a:xfrm>
        <a:prstGeom prst="rect">
          <a:avLst/>
        </a:prstGeom>
        <a:solidFill>
          <a:schemeClr val="accent2">
            <a:hueOff val="5675128"/>
            <a:satOff val="15375"/>
            <a:lumOff val="-1215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567" tIns="100314" rIns="95567" bIns="100314" numCol="1" spcCol="1270" anchor="ctr" anchorCtr="0">
          <a:noAutofit/>
        </a:bodyPr>
        <a:lstStyle/>
        <a:p>
          <a:pPr marL="0" lvl="0" indent="0" algn="ctr" defTabSz="622300">
            <a:lnSpc>
              <a:spcPct val="90000"/>
            </a:lnSpc>
            <a:spcBef>
              <a:spcPct val="0"/>
            </a:spcBef>
            <a:spcAft>
              <a:spcPct val="35000"/>
            </a:spcAft>
            <a:buNone/>
          </a:pPr>
          <a:r>
            <a:rPr lang="hr-HR" sz="1400" kern="1200" noProof="0"/>
            <a:t>Nije dokazao zatvorenu financijsku konstrukciju</a:t>
          </a:r>
        </a:p>
      </dsp:txBody>
      <dsp:txXfrm>
        <a:off x="9667849" y="4863005"/>
        <a:ext cx="1950311" cy="11701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925161-F051-4A3B-9B7F-72F79EB2FFFF}">
      <dsp:nvSpPr>
        <dsp:cNvPr id="0" name=""/>
        <dsp:cNvSpPr/>
      </dsp:nvSpPr>
      <dsp:spPr>
        <a:xfrm>
          <a:off x="237266" y="195"/>
          <a:ext cx="2615940" cy="1569564"/>
        </a:xfrm>
        <a:prstGeom prst="rect">
          <a:avLst/>
        </a:prstGeom>
        <a:solidFill>
          <a:schemeClr val="accent3">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hr-HR" sz="1600" kern="1200" noProof="0">
              <a:latin typeface="+mn-lt"/>
            </a:rPr>
            <a:t>Poslovanje nekretninama </a:t>
          </a:r>
        </a:p>
      </dsp:txBody>
      <dsp:txXfrm>
        <a:off x="237266" y="195"/>
        <a:ext cx="2615940" cy="1569564"/>
      </dsp:txXfrm>
    </dsp:sp>
    <dsp:sp modelId="{B3EFE37B-FA78-45C3-8EF8-841401E9604E}">
      <dsp:nvSpPr>
        <dsp:cNvPr id="0" name=""/>
        <dsp:cNvSpPr/>
      </dsp:nvSpPr>
      <dsp:spPr>
        <a:xfrm>
          <a:off x="3114800" y="195"/>
          <a:ext cx="2615940" cy="1569564"/>
        </a:xfrm>
        <a:prstGeom prst="rect">
          <a:avLst/>
        </a:prstGeom>
        <a:solidFill>
          <a:schemeClr val="accent3">
            <a:shade val="50000"/>
            <a:hueOff val="107209"/>
            <a:satOff val="-11269"/>
            <a:lumOff val="972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hr-HR" sz="1600" kern="1200" noProof="0">
              <a:latin typeface="+mn-lt"/>
            </a:rPr>
            <a:t>Djelatnosti kockanja i klađenja </a:t>
          </a:r>
        </a:p>
      </dsp:txBody>
      <dsp:txXfrm>
        <a:off x="3114800" y="195"/>
        <a:ext cx="2615940" cy="1569564"/>
      </dsp:txXfrm>
    </dsp:sp>
    <dsp:sp modelId="{CC0EAA81-1AEF-4934-B719-B444376768AA}">
      <dsp:nvSpPr>
        <dsp:cNvPr id="0" name=""/>
        <dsp:cNvSpPr/>
      </dsp:nvSpPr>
      <dsp:spPr>
        <a:xfrm>
          <a:off x="5992335" y="195"/>
          <a:ext cx="2615940" cy="1569564"/>
        </a:xfrm>
        <a:prstGeom prst="rect">
          <a:avLst/>
        </a:prstGeom>
        <a:solidFill>
          <a:schemeClr val="accent3">
            <a:shade val="50000"/>
            <a:hueOff val="214418"/>
            <a:satOff val="-22537"/>
            <a:lumOff val="1944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hr-HR" sz="1600" kern="1200" noProof="0">
              <a:latin typeface="+mn-lt"/>
            </a:rPr>
            <a:t>Financijske djelatnosti i djelatnosti osiguranja </a:t>
          </a:r>
        </a:p>
      </dsp:txBody>
      <dsp:txXfrm>
        <a:off x="5992335" y="195"/>
        <a:ext cx="2615940" cy="1569564"/>
      </dsp:txXfrm>
    </dsp:sp>
    <dsp:sp modelId="{C4173F8B-A70A-478F-A523-285559CC870D}">
      <dsp:nvSpPr>
        <dsp:cNvPr id="0" name=""/>
        <dsp:cNvSpPr/>
      </dsp:nvSpPr>
      <dsp:spPr>
        <a:xfrm>
          <a:off x="8869870" y="195"/>
          <a:ext cx="2615940" cy="1569564"/>
        </a:xfrm>
        <a:prstGeom prst="rect">
          <a:avLst/>
        </a:prstGeom>
        <a:solidFill>
          <a:schemeClr val="accent3">
            <a:shade val="50000"/>
            <a:hueOff val="321627"/>
            <a:satOff val="-33806"/>
            <a:lumOff val="2917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hr-HR" sz="1600" kern="1200" noProof="0">
              <a:latin typeface="+mn-lt"/>
            </a:rPr>
            <a:t>Pravne i računovodstvene djelatnosti</a:t>
          </a:r>
        </a:p>
      </dsp:txBody>
      <dsp:txXfrm>
        <a:off x="8869870" y="195"/>
        <a:ext cx="2615940" cy="1569564"/>
      </dsp:txXfrm>
    </dsp:sp>
    <dsp:sp modelId="{4413737B-E45A-478F-8A18-2D6E63D047F5}">
      <dsp:nvSpPr>
        <dsp:cNvPr id="0" name=""/>
        <dsp:cNvSpPr/>
      </dsp:nvSpPr>
      <dsp:spPr>
        <a:xfrm>
          <a:off x="237266" y="1831353"/>
          <a:ext cx="2615940" cy="1569564"/>
        </a:xfrm>
        <a:prstGeom prst="rect">
          <a:avLst/>
        </a:prstGeom>
        <a:solidFill>
          <a:schemeClr val="accent3">
            <a:shade val="50000"/>
            <a:hueOff val="428836"/>
            <a:satOff val="-45075"/>
            <a:lumOff val="3889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hr-HR" sz="1600" kern="1200" noProof="0">
              <a:latin typeface="+mn-lt"/>
            </a:rPr>
            <a:t>Trgovina na veliko i malo </a:t>
          </a:r>
        </a:p>
      </dsp:txBody>
      <dsp:txXfrm>
        <a:off x="237266" y="1831353"/>
        <a:ext cx="2615940" cy="1569564"/>
      </dsp:txXfrm>
    </dsp:sp>
    <dsp:sp modelId="{2303F680-8C83-49C9-A61B-89708FE87EA9}">
      <dsp:nvSpPr>
        <dsp:cNvPr id="0" name=""/>
        <dsp:cNvSpPr/>
      </dsp:nvSpPr>
      <dsp:spPr>
        <a:xfrm>
          <a:off x="3114800" y="1831353"/>
          <a:ext cx="2615940" cy="1569564"/>
        </a:xfrm>
        <a:prstGeom prst="rect">
          <a:avLst/>
        </a:prstGeom>
        <a:solidFill>
          <a:schemeClr val="accent3">
            <a:shade val="50000"/>
            <a:hueOff val="536045"/>
            <a:satOff val="-56344"/>
            <a:lumOff val="4862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hr-HR" sz="1600" kern="1200" noProof="0">
              <a:latin typeface="+mn-lt"/>
            </a:rPr>
            <a:t>Ulaganja radi postizanja smanjenja emisija stakleničkih plinova iz aktivnosti koje su navedene u Prilogu I. Direktive 2003/87/EZ;</a:t>
          </a:r>
        </a:p>
      </dsp:txBody>
      <dsp:txXfrm>
        <a:off x="3114800" y="1831353"/>
        <a:ext cx="2615940" cy="1569564"/>
      </dsp:txXfrm>
    </dsp:sp>
    <dsp:sp modelId="{7632706A-F8C4-4E3D-B9DC-51F38B96C81B}">
      <dsp:nvSpPr>
        <dsp:cNvPr id="0" name=""/>
        <dsp:cNvSpPr/>
      </dsp:nvSpPr>
      <dsp:spPr>
        <a:xfrm>
          <a:off x="5992335" y="1831353"/>
          <a:ext cx="2615940" cy="1569564"/>
        </a:xfrm>
        <a:prstGeom prst="rect">
          <a:avLst/>
        </a:prstGeom>
        <a:solidFill>
          <a:schemeClr val="accent3">
            <a:shade val="50000"/>
            <a:hueOff val="536045"/>
            <a:satOff val="-56344"/>
            <a:lumOff val="4862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hr-HR" sz="1600" kern="1200" noProof="0">
              <a:latin typeface="+mn-lt"/>
            </a:rPr>
            <a:t>Proizvodnja, prerada i stavljanje na tržište duhana i duhanskih proizvoda</a:t>
          </a:r>
        </a:p>
      </dsp:txBody>
      <dsp:txXfrm>
        <a:off x="5992335" y="1831353"/>
        <a:ext cx="2615940" cy="1569564"/>
      </dsp:txXfrm>
    </dsp:sp>
    <dsp:sp modelId="{24533A51-4246-4111-BD04-8B284B09228F}">
      <dsp:nvSpPr>
        <dsp:cNvPr id="0" name=""/>
        <dsp:cNvSpPr/>
      </dsp:nvSpPr>
      <dsp:spPr>
        <a:xfrm>
          <a:off x="8869870" y="1831353"/>
          <a:ext cx="2615940" cy="1569564"/>
        </a:xfrm>
        <a:prstGeom prst="rect">
          <a:avLst/>
        </a:prstGeom>
        <a:solidFill>
          <a:schemeClr val="accent3">
            <a:shade val="50000"/>
            <a:hueOff val="428836"/>
            <a:satOff val="-45075"/>
            <a:lumOff val="3889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hr-HR" sz="1600" kern="1200" noProof="0">
              <a:latin typeface="+mn-lt"/>
            </a:rPr>
            <a:t>Knjižnice, arhivi, muzeji i ostale kulturne djelatnosti </a:t>
          </a:r>
        </a:p>
      </dsp:txBody>
      <dsp:txXfrm>
        <a:off x="8869870" y="1831353"/>
        <a:ext cx="2615940" cy="1569564"/>
      </dsp:txXfrm>
    </dsp:sp>
    <dsp:sp modelId="{C24FD8AE-5DFD-4400-A4C1-095D760B7E12}">
      <dsp:nvSpPr>
        <dsp:cNvPr id="0" name=""/>
        <dsp:cNvSpPr/>
      </dsp:nvSpPr>
      <dsp:spPr>
        <a:xfrm>
          <a:off x="719515" y="3510546"/>
          <a:ext cx="2615940" cy="1569564"/>
        </a:xfrm>
        <a:prstGeom prst="rect">
          <a:avLst/>
        </a:prstGeom>
        <a:solidFill>
          <a:schemeClr val="accent3">
            <a:shade val="50000"/>
            <a:hueOff val="321627"/>
            <a:satOff val="-33806"/>
            <a:lumOff val="2917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hr-HR" sz="1600" kern="1200" noProof="0">
              <a:latin typeface="+mn-lt"/>
            </a:rPr>
            <a:t>Sportske, zabavne i rekreacijske djelatnosti </a:t>
          </a:r>
        </a:p>
      </dsp:txBody>
      <dsp:txXfrm>
        <a:off x="719515" y="3510546"/>
        <a:ext cx="2615940" cy="1569564"/>
      </dsp:txXfrm>
    </dsp:sp>
    <dsp:sp modelId="{D7CAEF39-5F98-4792-B95F-164D19DEA228}">
      <dsp:nvSpPr>
        <dsp:cNvPr id="0" name=""/>
        <dsp:cNvSpPr/>
      </dsp:nvSpPr>
      <dsp:spPr>
        <a:xfrm>
          <a:off x="3807057" y="3482640"/>
          <a:ext cx="2615940" cy="1569564"/>
        </a:xfrm>
        <a:prstGeom prst="rect">
          <a:avLst/>
        </a:prstGeom>
        <a:solidFill>
          <a:schemeClr val="accent3">
            <a:shade val="50000"/>
            <a:hueOff val="214418"/>
            <a:satOff val="-22537"/>
            <a:lumOff val="1944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hr-HR" sz="1600" kern="1200" noProof="0">
              <a:latin typeface="+mn-lt"/>
            </a:rPr>
            <a:t>Primarna poljoprivredna proizvodnja </a:t>
          </a:r>
        </a:p>
      </dsp:txBody>
      <dsp:txXfrm>
        <a:off x="3807057" y="3482640"/>
        <a:ext cx="2615940" cy="1569564"/>
      </dsp:txXfrm>
    </dsp:sp>
    <dsp:sp modelId="{40772E20-B410-424D-BF08-3A2B9DB0627D}">
      <dsp:nvSpPr>
        <dsp:cNvPr id="0" name=""/>
        <dsp:cNvSpPr/>
      </dsp:nvSpPr>
      <dsp:spPr>
        <a:xfrm>
          <a:off x="6966407" y="3482624"/>
          <a:ext cx="2615940" cy="1569564"/>
        </a:xfrm>
        <a:prstGeom prst="rect">
          <a:avLst/>
        </a:prstGeom>
        <a:solidFill>
          <a:schemeClr val="accent3">
            <a:shade val="50000"/>
            <a:hueOff val="107209"/>
            <a:satOff val="-11269"/>
            <a:lumOff val="972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r-HR" sz="1800" kern="1200" noProof="0">
              <a:latin typeface="+mn-lt"/>
            </a:rPr>
            <a:t>Ribarstvo i akvakultura</a:t>
          </a:r>
        </a:p>
      </dsp:txBody>
      <dsp:txXfrm>
        <a:off x="6966407" y="3482624"/>
        <a:ext cx="2615940" cy="156956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77BAB4-F4B7-4C66-A696-FECD141A56A8}">
      <dsp:nvSpPr>
        <dsp:cNvPr id="0" name=""/>
        <dsp:cNvSpPr/>
      </dsp:nvSpPr>
      <dsp:spPr>
        <a:xfrm>
          <a:off x="0" y="2626263"/>
          <a:ext cx="10515600" cy="1723112"/>
        </a:xfrm>
        <a:prstGeom prst="rect">
          <a:avLst/>
        </a:prstGeom>
        <a:solidFill>
          <a:schemeClr val="tx2">
            <a:lumMod val="50000"/>
            <a:lumOff val="50000"/>
          </a:schemeClr>
        </a:solidFill>
        <a:ln w="25400" cap="flat" cmpd="sng" algn="ctr">
          <a:solidFill>
            <a:srgbClr val="0070C0"/>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hr-HR" sz="2700" kern="1200" noProof="0"/>
            <a:t>Temeljna istraživanja (TRL 1) i sufinanciranje bilo kakvih aktivnosti koje se mogu svrstati u stupanj razvoja proizvoda od TRL 2 do TRL 6.</a:t>
          </a:r>
        </a:p>
      </dsp:txBody>
      <dsp:txXfrm>
        <a:off x="0" y="2626263"/>
        <a:ext cx="10515600" cy="1723112"/>
      </dsp:txXfrm>
    </dsp:sp>
    <dsp:sp modelId="{8F235EB1-9F63-48FC-BB18-2F62812A7436}">
      <dsp:nvSpPr>
        <dsp:cNvPr id="0" name=""/>
        <dsp:cNvSpPr/>
      </dsp:nvSpPr>
      <dsp:spPr>
        <a:xfrm rot="10800000">
          <a:off x="0" y="0"/>
          <a:ext cx="10515600" cy="2650147"/>
        </a:xfrm>
        <a:prstGeom prst="upArrowCallout">
          <a:avLst/>
        </a:prstGeom>
        <a:solidFill>
          <a:schemeClr val="tx2">
            <a:lumMod val="10000"/>
            <a:lumOff val="9000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hr-HR" sz="2700" kern="1200" noProof="0">
              <a:solidFill>
                <a:srgbClr val="002060"/>
              </a:solidFill>
            </a:rPr>
            <a:t>Koje nisu navedene kao prihvatljive za financiranje - aktivnosti koje spadaju u redovno poslovanje prijavitelja, te one koje ne doprinose ispunjenju svrhe i cilja Poziva i/ili nisu u skladu s pravilima Poziva</a:t>
          </a:r>
        </a:p>
      </dsp:txBody>
      <dsp:txXfrm rot="10800000">
        <a:off x="0" y="0"/>
        <a:ext cx="10515600" cy="172198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56573D-7108-4083-B952-2B073C945C02}" type="datetimeFigureOut">
              <a:rPr lang="en-US" smtClean="0"/>
              <a:t>8/24/2026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9E51E4-4F99-4F19-BE74-42119CB9A107}" type="slidenum">
              <a:rPr lang="en-US" smtClean="0"/>
              <a:t>‹#›</a:t>
            </a:fld>
            <a:endParaRPr lang="en-US"/>
          </a:p>
        </p:txBody>
      </p:sp>
    </p:spTree>
    <p:extLst>
      <p:ext uri="{BB962C8B-B14F-4D97-AF65-F5344CB8AC3E}">
        <p14:creationId xmlns:p14="http://schemas.microsoft.com/office/powerpoint/2010/main" val="189592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DADE0-EBC2-27B8-FD0D-86FEDDF113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A8E7C0-634C-2BD2-979B-584032D8CC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0C082F-6163-406E-FC85-BC2A5EBDAE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2716304-9056-B189-4701-2056003CC7E0}"/>
              </a:ext>
            </a:extLst>
          </p:cNvPr>
          <p:cNvSpPr>
            <a:spLocks noGrp="1"/>
          </p:cNvSpPr>
          <p:nvPr>
            <p:ph type="sldNum" sz="quarter" idx="5"/>
          </p:nvPr>
        </p:nvSpPr>
        <p:spPr/>
        <p:txBody>
          <a:bodyPr/>
          <a:lstStyle/>
          <a:p>
            <a:fld id="{239E51E4-4F99-4F19-BE74-42119CB9A107}" type="slidenum">
              <a:rPr lang="en-US" smtClean="0"/>
              <a:t>2</a:t>
            </a:fld>
            <a:endParaRPr lang="en-US"/>
          </a:p>
        </p:txBody>
      </p:sp>
    </p:spTree>
    <p:extLst>
      <p:ext uri="{BB962C8B-B14F-4D97-AF65-F5344CB8AC3E}">
        <p14:creationId xmlns:p14="http://schemas.microsoft.com/office/powerpoint/2010/main" val="593938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9E51E4-4F99-4F19-BE74-42119CB9A107}" type="slidenum">
              <a:rPr lang="en-US" smtClean="0"/>
              <a:t>3</a:t>
            </a:fld>
            <a:endParaRPr lang="en-US"/>
          </a:p>
        </p:txBody>
      </p:sp>
    </p:spTree>
    <p:extLst>
      <p:ext uri="{BB962C8B-B14F-4D97-AF65-F5344CB8AC3E}">
        <p14:creationId xmlns:p14="http://schemas.microsoft.com/office/powerpoint/2010/main" val="481612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9D792-627E-F220-FAF1-DEA741C5C2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38A0E5-90C9-DF9B-DC0F-83B3A85DFD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4554EE-7894-20C5-0690-D804E3F7A5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82F943-27CF-4188-B852-D7CE0DAE5C1D}"/>
              </a:ext>
            </a:extLst>
          </p:cNvPr>
          <p:cNvSpPr>
            <a:spLocks noGrp="1"/>
          </p:cNvSpPr>
          <p:nvPr>
            <p:ph type="sldNum" sz="quarter" idx="5"/>
          </p:nvPr>
        </p:nvSpPr>
        <p:spPr/>
        <p:txBody>
          <a:bodyPr/>
          <a:lstStyle/>
          <a:p>
            <a:fld id="{239E51E4-4F99-4F19-BE74-42119CB9A107}" type="slidenum">
              <a:rPr lang="en-US" smtClean="0"/>
              <a:t>4</a:t>
            </a:fld>
            <a:endParaRPr lang="en-US"/>
          </a:p>
        </p:txBody>
      </p:sp>
    </p:spTree>
    <p:extLst>
      <p:ext uri="{BB962C8B-B14F-4D97-AF65-F5344CB8AC3E}">
        <p14:creationId xmlns:p14="http://schemas.microsoft.com/office/powerpoint/2010/main" val="1998146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a:p>
        </p:txBody>
      </p:sp>
      <p:sp>
        <p:nvSpPr>
          <p:cNvPr id="4" name="Slide Number Placeholder 3"/>
          <p:cNvSpPr>
            <a:spLocks noGrp="1"/>
          </p:cNvSpPr>
          <p:nvPr>
            <p:ph type="sldNum" sz="quarter" idx="5"/>
          </p:nvPr>
        </p:nvSpPr>
        <p:spPr/>
        <p:txBody>
          <a:bodyPr/>
          <a:lstStyle/>
          <a:p>
            <a:fld id="{239E51E4-4F99-4F19-BE74-42119CB9A107}" type="slidenum">
              <a:rPr lang="en-US" smtClean="0"/>
              <a:t>5</a:t>
            </a:fld>
            <a:endParaRPr lang="en-US"/>
          </a:p>
        </p:txBody>
      </p:sp>
    </p:spTree>
    <p:extLst>
      <p:ext uri="{BB962C8B-B14F-4D97-AF65-F5344CB8AC3E}">
        <p14:creationId xmlns:p14="http://schemas.microsoft.com/office/powerpoint/2010/main" val="3272912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a:p>
        </p:txBody>
      </p:sp>
      <p:sp>
        <p:nvSpPr>
          <p:cNvPr id="4" name="Slide Number Placeholder 3"/>
          <p:cNvSpPr>
            <a:spLocks noGrp="1"/>
          </p:cNvSpPr>
          <p:nvPr>
            <p:ph type="sldNum" sz="quarter" idx="5"/>
          </p:nvPr>
        </p:nvSpPr>
        <p:spPr/>
        <p:txBody>
          <a:bodyPr/>
          <a:lstStyle/>
          <a:p>
            <a:fld id="{239E51E4-4F99-4F19-BE74-42119CB9A107}" type="slidenum">
              <a:rPr lang="en-US" smtClean="0"/>
              <a:t>6</a:t>
            </a:fld>
            <a:endParaRPr lang="en-US"/>
          </a:p>
        </p:txBody>
      </p:sp>
    </p:spTree>
    <p:extLst>
      <p:ext uri="{BB962C8B-B14F-4D97-AF65-F5344CB8AC3E}">
        <p14:creationId xmlns:p14="http://schemas.microsoft.com/office/powerpoint/2010/main" val="944549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9E51E4-4F99-4F19-BE74-42119CB9A107}" type="slidenum">
              <a:rPr lang="en-US" smtClean="0"/>
              <a:t>7</a:t>
            </a:fld>
            <a:endParaRPr lang="en-US"/>
          </a:p>
        </p:txBody>
      </p:sp>
    </p:spTree>
    <p:extLst>
      <p:ext uri="{BB962C8B-B14F-4D97-AF65-F5344CB8AC3E}">
        <p14:creationId xmlns:p14="http://schemas.microsoft.com/office/powerpoint/2010/main" val="1459475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hr-HR"/>
          </a:p>
        </p:txBody>
      </p:sp>
      <p:sp>
        <p:nvSpPr>
          <p:cNvPr id="4" name="Slide Number Placeholder 3"/>
          <p:cNvSpPr>
            <a:spLocks noGrp="1"/>
          </p:cNvSpPr>
          <p:nvPr>
            <p:ph type="sldNum" sz="quarter" idx="5"/>
          </p:nvPr>
        </p:nvSpPr>
        <p:spPr/>
        <p:txBody>
          <a:bodyPr/>
          <a:lstStyle/>
          <a:p>
            <a:fld id="{239E51E4-4F99-4F19-BE74-42119CB9A107}" type="slidenum">
              <a:rPr lang="en-US" smtClean="0"/>
              <a:t>8</a:t>
            </a:fld>
            <a:endParaRPr lang="en-US"/>
          </a:p>
        </p:txBody>
      </p:sp>
    </p:spTree>
    <p:extLst>
      <p:ext uri="{BB962C8B-B14F-4D97-AF65-F5344CB8AC3E}">
        <p14:creationId xmlns:p14="http://schemas.microsoft.com/office/powerpoint/2010/main" val="483078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9E51E4-4F99-4F19-BE74-42119CB9A107}" type="slidenum">
              <a:rPr lang="en-US" smtClean="0"/>
              <a:t>9</a:t>
            </a:fld>
            <a:endParaRPr lang="en-US"/>
          </a:p>
        </p:txBody>
      </p:sp>
    </p:spTree>
    <p:extLst>
      <p:ext uri="{BB962C8B-B14F-4D97-AF65-F5344CB8AC3E}">
        <p14:creationId xmlns:p14="http://schemas.microsoft.com/office/powerpoint/2010/main" val="828077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hr-HR"/>
          </a:p>
        </p:txBody>
      </p:sp>
      <p:sp>
        <p:nvSpPr>
          <p:cNvPr id="4" name="Slide Number Placeholder 3"/>
          <p:cNvSpPr>
            <a:spLocks noGrp="1"/>
          </p:cNvSpPr>
          <p:nvPr>
            <p:ph type="sldNum" sz="quarter" idx="5"/>
          </p:nvPr>
        </p:nvSpPr>
        <p:spPr/>
        <p:txBody>
          <a:bodyPr/>
          <a:lstStyle/>
          <a:p>
            <a:fld id="{239E51E4-4F99-4F19-BE74-42119CB9A107}" type="slidenum">
              <a:rPr lang="en-US" smtClean="0"/>
              <a:t>10</a:t>
            </a:fld>
            <a:endParaRPr lang="en-US"/>
          </a:p>
        </p:txBody>
      </p:sp>
    </p:spTree>
    <p:extLst>
      <p:ext uri="{BB962C8B-B14F-4D97-AF65-F5344CB8AC3E}">
        <p14:creationId xmlns:p14="http://schemas.microsoft.com/office/powerpoint/2010/main" val="1044837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9E51E4-4F99-4F19-BE74-42119CB9A107}" type="slidenum">
              <a:rPr lang="en-US" smtClean="0"/>
              <a:t>11</a:t>
            </a:fld>
            <a:endParaRPr lang="en-US"/>
          </a:p>
        </p:txBody>
      </p:sp>
    </p:spTree>
    <p:extLst>
      <p:ext uri="{BB962C8B-B14F-4D97-AF65-F5344CB8AC3E}">
        <p14:creationId xmlns:p14="http://schemas.microsoft.com/office/powerpoint/2010/main" val="490836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9E51E4-4F99-4F19-BE74-42119CB9A107}" type="slidenum">
              <a:rPr lang="en-US" smtClean="0"/>
              <a:t>12</a:t>
            </a:fld>
            <a:endParaRPr lang="en-US"/>
          </a:p>
        </p:txBody>
      </p:sp>
    </p:spTree>
    <p:extLst>
      <p:ext uri="{BB962C8B-B14F-4D97-AF65-F5344CB8AC3E}">
        <p14:creationId xmlns:p14="http://schemas.microsoft.com/office/powerpoint/2010/main" val="4051695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9E51E4-4F99-4F19-BE74-42119CB9A107}" type="slidenum">
              <a:rPr lang="en-US" smtClean="0"/>
              <a:t>13</a:t>
            </a:fld>
            <a:endParaRPr lang="en-US"/>
          </a:p>
        </p:txBody>
      </p:sp>
    </p:spTree>
    <p:extLst>
      <p:ext uri="{BB962C8B-B14F-4D97-AF65-F5344CB8AC3E}">
        <p14:creationId xmlns:p14="http://schemas.microsoft.com/office/powerpoint/2010/main" val="3726348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9E51E4-4F99-4F19-BE74-42119CB9A107}" type="slidenum">
              <a:rPr lang="en-US" smtClean="0"/>
              <a:t>14</a:t>
            </a:fld>
            <a:endParaRPr lang="en-US"/>
          </a:p>
        </p:txBody>
      </p:sp>
    </p:spTree>
    <p:extLst>
      <p:ext uri="{BB962C8B-B14F-4D97-AF65-F5344CB8AC3E}">
        <p14:creationId xmlns:p14="http://schemas.microsoft.com/office/powerpoint/2010/main" val="32818230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F58BC-F17A-F782-D766-CF8C503471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2133CE-F341-6F8B-AA21-A050A64B7B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E18AC7-986F-1580-D8EA-84B9D7D0AC3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3E1B6E4-9120-9B43-77FC-D9A4E919E6CA}"/>
              </a:ext>
            </a:extLst>
          </p:cNvPr>
          <p:cNvSpPr>
            <a:spLocks noGrp="1"/>
          </p:cNvSpPr>
          <p:nvPr>
            <p:ph type="sldNum" sz="quarter" idx="5"/>
          </p:nvPr>
        </p:nvSpPr>
        <p:spPr/>
        <p:txBody>
          <a:bodyPr/>
          <a:lstStyle/>
          <a:p>
            <a:fld id="{239E51E4-4F99-4F19-BE74-42119CB9A107}" type="slidenum">
              <a:rPr lang="en-US" smtClean="0"/>
              <a:t>15</a:t>
            </a:fld>
            <a:endParaRPr lang="en-US"/>
          </a:p>
        </p:txBody>
      </p:sp>
    </p:spTree>
    <p:extLst>
      <p:ext uri="{BB962C8B-B14F-4D97-AF65-F5344CB8AC3E}">
        <p14:creationId xmlns:p14="http://schemas.microsoft.com/office/powerpoint/2010/main" val="17749317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39BAF-59EB-2100-B3C8-344AA6C35B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DAE7BD-9435-403F-CF75-BF03A3F892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7B9EF4-5EA3-0056-F716-90D87AD4303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60F5303-B638-2D27-4C45-0A4ADB31B722}"/>
              </a:ext>
            </a:extLst>
          </p:cNvPr>
          <p:cNvSpPr>
            <a:spLocks noGrp="1"/>
          </p:cNvSpPr>
          <p:nvPr>
            <p:ph type="sldNum" sz="quarter" idx="5"/>
          </p:nvPr>
        </p:nvSpPr>
        <p:spPr/>
        <p:txBody>
          <a:bodyPr/>
          <a:lstStyle/>
          <a:p>
            <a:fld id="{239E51E4-4F99-4F19-BE74-42119CB9A107}" type="slidenum">
              <a:rPr lang="en-US" smtClean="0"/>
              <a:t>16</a:t>
            </a:fld>
            <a:endParaRPr lang="en-US"/>
          </a:p>
        </p:txBody>
      </p:sp>
    </p:spTree>
    <p:extLst>
      <p:ext uri="{BB962C8B-B14F-4D97-AF65-F5344CB8AC3E}">
        <p14:creationId xmlns:p14="http://schemas.microsoft.com/office/powerpoint/2010/main" val="12570671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C8D9A-A556-5F90-B8E8-8C0C3405F7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7137E5-4E60-6565-968E-E21CC9CA34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D95B55-10A2-F0C2-F34B-70BBE98695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88AC17C-6453-A5AF-8628-11E97BB54C96}"/>
              </a:ext>
            </a:extLst>
          </p:cNvPr>
          <p:cNvSpPr>
            <a:spLocks noGrp="1"/>
          </p:cNvSpPr>
          <p:nvPr>
            <p:ph type="sldNum" sz="quarter" idx="5"/>
          </p:nvPr>
        </p:nvSpPr>
        <p:spPr/>
        <p:txBody>
          <a:bodyPr/>
          <a:lstStyle/>
          <a:p>
            <a:fld id="{239E51E4-4F99-4F19-BE74-42119CB9A107}" type="slidenum">
              <a:rPr lang="en-US" smtClean="0"/>
              <a:t>17</a:t>
            </a:fld>
            <a:endParaRPr lang="en-US"/>
          </a:p>
        </p:txBody>
      </p:sp>
    </p:spTree>
    <p:extLst>
      <p:ext uri="{BB962C8B-B14F-4D97-AF65-F5344CB8AC3E}">
        <p14:creationId xmlns:p14="http://schemas.microsoft.com/office/powerpoint/2010/main" val="21335706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D0DD0-0478-E4B5-8F0E-A59049244A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D2CA40-8B3B-7530-2E52-FD7C434E3D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137C33-3564-25FC-C004-E82C61FFD4F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2B8A01D-8642-8A3F-243B-55E29E77F2B5}"/>
              </a:ext>
            </a:extLst>
          </p:cNvPr>
          <p:cNvSpPr>
            <a:spLocks noGrp="1"/>
          </p:cNvSpPr>
          <p:nvPr>
            <p:ph type="sldNum" sz="quarter" idx="5"/>
          </p:nvPr>
        </p:nvSpPr>
        <p:spPr/>
        <p:txBody>
          <a:bodyPr/>
          <a:lstStyle/>
          <a:p>
            <a:fld id="{239E51E4-4F99-4F19-BE74-42119CB9A107}" type="slidenum">
              <a:rPr lang="en-US" smtClean="0"/>
              <a:t>18</a:t>
            </a:fld>
            <a:endParaRPr lang="en-US"/>
          </a:p>
        </p:txBody>
      </p:sp>
    </p:spTree>
    <p:extLst>
      <p:ext uri="{BB962C8B-B14F-4D97-AF65-F5344CB8AC3E}">
        <p14:creationId xmlns:p14="http://schemas.microsoft.com/office/powerpoint/2010/main" val="3461241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F364C-DA16-504C-D242-1D8FF88A7C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106E3E-9849-166D-207C-3B934C050F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2F0396-B503-E945-C952-51F52AF9BC7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5C0A096-8C3C-3C3E-3794-F44208DB0FE1}"/>
              </a:ext>
            </a:extLst>
          </p:cNvPr>
          <p:cNvSpPr>
            <a:spLocks noGrp="1"/>
          </p:cNvSpPr>
          <p:nvPr>
            <p:ph type="sldNum" sz="quarter" idx="5"/>
          </p:nvPr>
        </p:nvSpPr>
        <p:spPr/>
        <p:txBody>
          <a:bodyPr/>
          <a:lstStyle/>
          <a:p>
            <a:fld id="{239E51E4-4F99-4F19-BE74-42119CB9A107}" type="slidenum">
              <a:rPr lang="en-US" smtClean="0"/>
              <a:t>19</a:t>
            </a:fld>
            <a:endParaRPr lang="en-US"/>
          </a:p>
        </p:txBody>
      </p:sp>
    </p:spTree>
    <p:extLst>
      <p:ext uri="{BB962C8B-B14F-4D97-AF65-F5344CB8AC3E}">
        <p14:creationId xmlns:p14="http://schemas.microsoft.com/office/powerpoint/2010/main" val="36385220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9E51E4-4F99-4F19-BE74-42119CB9A107}" type="slidenum">
              <a:rPr lang="en-US" smtClean="0"/>
              <a:t>20</a:t>
            </a:fld>
            <a:endParaRPr lang="en-US"/>
          </a:p>
        </p:txBody>
      </p:sp>
    </p:spTree>
    <p:extLst>
      <p:ext uri="{BB962C8B-B14F-4D97-AF65-F5344CB8AC3E}">
        <p14:creationId xmlns:p14="http://schemas.microsoft.com/office/powerpoint/2010/main" val="33878580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a:p>
        </p:txBody>
      </p:sp>
      <p:sp>
        <p:nvSpPr>
          <p:cNvPr id="4" name="Slide Number Placeholder 3"/>
          <p:cNvSpPr>
            <a:spLocks noGrp="1"/>
          </p:cNvSpPr>
          <p:nvPr>
            <p:ph type="sldNum" sz="quarter" idx="5"/>
          </p:nvPr>
        </p:nvSpPr>
        <p:spPr/>
        <p:txBody>
          <a:bodyPr/>
          <a:lstStyle/>
          <a:p>
            <a:fld id="{239E51E4-4F99-4F19-BE74-42119CB9A107}" type="slidenum">
              <a:rPr lang="en-US" smtClean="0"/>
              <a:t>21</a:t>
            </a:fld>
            <a:endParaRPr lang="en-US"/>
          </a:p>
        </p:txBody>
      </p:sp>
    </p:spTree>
    <p:extLst>
      <p:ext uri="{BB962C8B-B14F-4D97-AF65-F5344CB8AC3E}">
        <p14:creationId xmlns:p14="http://schemas.microsoft.com/office/powerpoint/2010/main" val="18030686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BA6D5-0078-9056-30FE-58A7DD8ABA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1A0303-FA98-4E67-F332-FA859B3079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DED763-AD24-FCD4-AD44-0B9354E3A577}"/>
              </a:ext>
            </a:extLst>
          </p:cNvPr>
          <p:cNvSpPr>
            <a:spLocks noGrp="1"/>
          </p:cNvSpPr>
          <p:nvPr>
            <p:ph type="body" idx="1"/>
          </p:nvPr>
        </p:nvSpPr>
        <p:spPr/>
        <p:txBody>
          <a:bodyPr/>
          <a:lstStyle/>
          <a:p>
            <a:endParaRPr lang="hr-HR"/>
          </a:p>
        </p:txBody>
      </p:sp>
      <p:sp>
        <p:nvSpPr>
          <p:cNvPr id="4" name="Slide Number Placeholder 3">
            <a:extLst>
              <a:ext uri="{FF2B5EF4-FFF2-40B4-BE49-F238E27FC236}">
                <a16:creationId xmlns:a16="http://schemas.microsoft.com/office/drawing/2014/main" id="{316A67F6-E6A1-669B-BB0E-AA86ADB6625C}"/>
              </a:ext>
            </a:extLst>
          </p:cNvPr>
          <p:cNvSpPr>
            <a:spLocks noGrp="1"/>
          </p:cNvSpPr>
          <p:nvPr>
            <p:ph type="sldNum" sz="quarter" idx="5"/>
          </p:nvPr>
        </p:nvSpPr>
        <p:spPr/>
        <p:txBody>
          <a:bodyPr/>
          <a:lstStyle/>
          <a:p>
            <a:fld id="{239E51E4-4F99-4F19-BE74-42119CB9A107}" type="slidenum">
              <a:rPr lang="en-US" smtClean="0"/>
              <a:t>22</a:t>
            </a:fld>
            <a:endParaRPr lang="en-US"/>
          </a:p>
        </p:txBody>
      </p:sp>
    </p:spTree>
    <p:extLst>
      <p:ext uri="{BB962C8B-B14F-4D97-AF65-F5344CB8AC3E}">
        <p14:creationId xmlns:p14="http://schemas.microsoft.com/office/powerpoint/2010/main" val="21799285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21A4D-98E0-F550-4EF9-2C0D502571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059405-44C1-C516-B6DE-56932CBF53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768A22-5E56-4C2F-AF88-6696F0AE1CFB}"/>
              </a:ext>
            </a:extLst>
          </p:cNvPr>
          <p:cNvSpPr>
            <a:spLocks noGrp="1"/>
          </p:cNvSpPr>
          <p:nvPr>
            <p:ph type="body" idx="1"/>
          </p:nvPr>
        </p:nvSpPr>
        <p:spPr/>
        <p:txBody>
          <a:bodyPr/>
          <a:lstStyle/>
          <a:p>
            <a:endParaRPr lang="hr-HR"/>
          </a:p>
        </p:txBody>
      </p:sp>
      <p:sp>
        <p:nvSpPr>
          <p:cNvPr id="4" name="Slide Number Placeholder 3">
            <a:extLst>
              <a:ext uri="{FF2B5EF4-FFF2-40B4-BE49-F238E27FC236}">
                <a16:creationId xmlns:a16="http://schemas.microsoft.com/office/drawing/2014/main" id="{9E5F8D17-43B4-BEAF-C763-31B733DE0BA6}"/>
              </a:ext>
            </a:extLst>
          </p:cNvPr>
          <p:cNvSpPr>
            <a:spLocks noGrp="1"/>
          </p:cNvSpPr>
          <p:nvPr>
            <p:ph type="sldNum" sz="quarter" idx="5"/>
          </p:nvPr>
        </p:nvSpPr>
        <p:spPr/>
        <p:txBody>
          <a:bodyPr/>
          <a:lstStyle/>
          <a:p>
            <a:fld id="{239E51E4-4F99-4F19-BE74-42119CB9A107}" type="slidenum">
              <a:rPr lang="en-US" smtClean="0"/>
              <a:t>23</a:t>
            </a:fld>
            <a:endParaRPr lang="en-US"/>
          </a:p>
        </p:txBody>
      </p:sp>
    </p:spTree>
    <p:extLst>
      <p:ext uri="{BB962C8B-B14F-4D97-AF65-F5344CB8AC3E}">
        <p14:creationId xmlns:p14="http://schemas.microsoft.com/office/powerpoint/2010/main" val="19912056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7BA07-B568-D58B-3169-85A370D795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2A953F-84C4-B7A9-D17D-2691DC7148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6283FC-7A8F-6ACD-AE63-0ECD3DDA4692}"/>
              </a:ext>
            </a:extLst>
          </p:cNvPr>
          <p:cNvSpPr>
            <a:spLocks noGrp="1"/>
          </p:cNvSpPr>
          <p:nvPr>
            <p:ph type="body" idx="1"/>
          </p:nvPr>
        </p:nvSpPr>
        <p:spPr/>
        <p:txBody>
          <a:bodyPr/>
          <a:lstStyle/>
          <a:p>
            <a:endParaRPr lang="hr-HR"/>
          </a:p>
        </p:txBody>
      </p:sp>
      <p:sp>
        <p:nvSpPr>
          <p:cNvPr id="4" name="Slide Number Placeholder 3">
            <a:extLst>
              <a:ext uri="{FF2B5EF4-FFF2-40B4-BE49-F238E27FC236}">
                <a16:creationId xmlns:a16="http://schemas.microsoft.com/office/drawing/2014/main" id="{59AC9C60-180C-9CE8-6043-239CD49DA78A}"/>
              </a:ext>
            </a:extLst>
          </p:cNvPr>
          <p:cNvSpPr>
            <a:spLocks noGrp="1"/>
          </p:cNvSpPr>
          <p:nvPr>
            <p:ph type="sldNum" sz="quarter" idx="5"/>
          </p:nvPr>
        </p:nvSpPr>
        <p:spPr/>
        <p:txBody>
          <a:bodyPr/>
          <a:lstStyle/>
          <a:p>
            <a:fld id="{239E51E4-4F99-4F19-BE74-42119CB9A107}" type="slidenum">
              <a:rPr lang="en-US" smtClean="0"/>
              <a:t>24</a:t>
            </a:fld>
            <a:endParaRPr lang="en-US"/>
          </a:p>
        </p:txBody>
      </p:sp>
    </p:spTree>
    <p:extLst>
      <p:ext uri="{BB962C8B-B14F-4D97-AF65-F5344CB8AC3E}">
        <p14:creationId xmlns:p14="http://schemas.microsoft.com/office/powerpoint/2010/main" val="41331818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9E51E4-4F99-4F19-BE74-42119CB9A107}" type="slidenum">
              <a:rPr lang="en-US" smtClean="0"/>
              <a:t>25</a:t>
            </a:fld>
            <a:endParaRPr lang="en-US"/>
          </a:p>
        </p:txBody>
      </p:sp>
    </p:spTree>
    <p:extLst>
      <p:ext uri="{BB962C8B-B14F-4D97-AF65-F5344CB8AC3E}">
        <p14:creationId xmlns:p14="http://schemas.microsoft.com/office/powerpoint/2010/main" val="3967642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9E51E4-4F99-4F19-BE74-42119CB9A107}" type="slidenum">
              <a:rPr lang="en-US" smtClean="0"/>
              <a:t>26</a:t>
            </a:fld>
            <a:endParaRPr lang="en-US"/>
          </a:p>
        </p:txBody>
      </p:sp>
    </p:spTree>
    <p:extLst>
      <p:ext uri="{BB962C8B-B14F-4D97-AF65-F5344CB8AC3E}">
        <p14:creationId xmlns:p14="http://schemas.microsoft.com/office/powerpoint/2010/main" val="30425467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9E51E4-4F99-4F19-BE74-42119CB9A107}" type="slidenum">
              <a:rPr lang="en-US" smtClean="0"/>
              <a:t>27</a:t>
            </a:fld>
            <a:endParaRPr lang="en-US"/>
          </a:p>
        </p:txBody>
      </p:sp>
    </p:spTree>
    <p:extLst>
      <p:ext uri="{BB962C8B-B14F-4D97-AF65-F5344CB8AC3E}">
        <p14:creationId xmlns:p14="http://schemas.microsoft.com/office/powerpoint/2010/main" val="24138833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6F95F-1B60-A8B6-A4B1-2C892AA3B9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338BF6-0681-E79A-68FF-B7A6340CEE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977279-5B78-6298-06FE-194EA99533F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DD2A260-E119-CBD2-2B5D-619B21BE3FF2}"/>
              </a:ext>
            </a:extLst>
          </p:cNvPr>
          <p:cNvSpPr>
            <a:spLocks noGrp="1"/>
          </p:cNvSpPr>
          <p:nvPr>
            <p:ph type="sldNum" sz="quarter" idx="5"/>
          </p:nvPr>
        </p:nvSpPr>
        <p:spPr/>
        <p:txBody>
          <a:bodyPr/>
          <a:lstStyle/>
          <a:p>
            <a:fld id="{239E51E4-4F99-4F19-BE74-42119CB9A107}" type="slidenum">
              <a:rPr lang="en-US" smtClean="0"/>
              <a:t>28</a:t>
            </a:fld>
            <a:endParaRPr lang="en-US"/>
          </a:p>
        </p:txBody>
      </p:sp>
    </p:spTree>
    <p:extLst>
      <p:ext uri="{BB962C8B-B14F-4D97-AF65-F5344CB8AC3E}">
        <p14:creationId xmlns:p14="http://schemas.microsoft.com/office/powerpoint/2010/main" val="20754282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506D6-CBED-6C05-263F-B314B3EBED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188616-9615-72E2-1E03-DD885D1A15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BF69F8-EF9D-52A5-1FDC-1122BA844B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2F2185-0DDE-F170-9E34-7823447EA882}"/>
              </a:ext>
            </a:extLst>
          </p:cNvPr>
          <p:cNvSpPr>
            <a:spLocks noGrp="1"/>
          </p:cNvSpPr>
          <p:nvPr>
            <p:ph type="sldNum" sz="quarter" idx="5"/>
          </p:nvPr>
        </p:nvSpPr>
        <p:spPr/>
        <p:txBody>
          <a:bodyPr/>
          <a:lstStyle/>
          <a:p>
            <a:fld id="{239E51E4-4F99-4F19-BE74-42119CB9A107}" type="slidenum">
              <a:rPr lang="en-US" smtClean="0"/>
              <a:t>29</a:t>
            </a:fld>
            <a:endParaRPr lang="en-US"/>
          </a:p>
        </p:txBody>
      </p:sp>
    </p:spTree>
    <p:extLst>
      <p:ext uri="{BB962C8B-B14F-4D97-AF65-F5344CB8AC3E}">
        <p14:creationId xmlns:p14="http://schemas.microsoft.com/office/powerpoint/2010/main" val="21240248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B105F-2F00-F7DD-02C7-BEC10B3C28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505452-6B1F-B18C-40EA-4F7501644E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ECB468-8A77-5455-4122-124CB003449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67F5192-7833-E381-84E7-F4405D641204}"/>
              </a:ext>
            </a:extLst>
          </p:cNvPr>
          <p:cNvSpPr>
            <a:spLocks noGrp="1"/>
          </p:cNvSpPr>
          <p:nvPr>
            <p:ph type="sldNum" sz="quarter" idx="5"/>
          </p:nvPr>
        </p:nvSpPr>
        <p:spPr/>
        <p:txBody>
          <a:bodyPr/>
          <a:lstStyle/>
          <a:p>
            <a:fld id="{239E51E4-4F99-4F19-BE74-42119CB9A107}" type="slidenum">
              <a:rPr lang="en-US" smtClean="0"/>
              <a:t>30</a:t>
            </a:fld>
            <a:endParaRPr lang="en-US"/>
          </a:p>
        </p:txBody>
      </p:sp>
    </p:spTree>
    <p:extLst>
      <p:ext uri="{BB962C8B-B14F-4D97-AF65-F5344CB8AC3E}">
        <p14:creationId xmlns:p14="http://schemas.microsoft.com/office/powerpoint/2010/main" val="37289532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hr-HR"/>
          </a:p>
        </p:txBody>
      </p:sp>
      <p:sp>
        <p:nvSpPr>
          <p:cNvPr id="4" name="Slide Number Placeholder 3"/>
          <p:cNvSpPr>
            <a:spLocks noGrp="1"/>
          </p:cNvSpPr>
          <p:nvPr>
            <p:ph type="sldNum" sz="quarter" idx="5"/>
          </p:nvPr>
        </p:nvSpPr>
        <p:spPr/>
        <p:txBody>
          <a:bodyPr/>
          <a:lstStyle/>
          <a:p>
            <a:fld id="{239E51E4-4F99-4F19-BE74-42119CB9A107}" type="slidenum">
              <a:rPr lang="en-US" smtClean="0"/>
              <a:t>31</a:t>
            </a:fld>
            <a:endParaRPr lang="en-US"/>
          </a:p>
        </p:txBody>
      </p:sp>
    </p:spTree>
    <p:extLst>
      <p:ext uri="{BB962C8B-B14F-4D97-AF65-F5344CB8AC3E}">
        <p14:creationId xmlns:p14="http://schemas.microsoft.com/office/powerpoint/2010/main" val="4949055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AC552-88D3-AA8A-572E-353F86EA28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F73609-4E51-666F-6EC5-5B6565F938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A42DEE-DB97-4808-DAF8-22B99998DBE8}"/>
              </a:ext>
            </a:extLst>
          </p:cNvPr>
          <p:cNvSpPr>
            <a:spLocks noGrp="1"/>
          </p:cNvSpPr>
          <p:nvPr>
            <p:ph type="body" idx="1"/>
          </p:nvPr>
        </p:nvSpPr>
        <p:spPr/>
        <p:txBody>
          <a:bodyPr/>
          <a:lstStyle/>
          <a:p>
            <a:pPr>
              <a:lnSpc>
                <a:spcPct val="107000"/>
              </a:lnSpc>
              <a:spcAft>
                <a:spcPts val="800"/>
              </a:spcAft>
            </a:pPr>
            <a:endParaRPr lang="hr-HR"/>
          </a:p>
        </p:txBody>
      </p:sp>
      <p:sp>
        <p:nvSpPr>
          <p:cNvPr id="4" name="Slide Number Placeholder 3">
            <a:extLst>
              <a:ext uri="{FF2B5EF4-FFF2-40B4-BE49-F238E27FC236}">
                <a16:creationId xmlns:a16="http://schemas.microsoft.com/office/drawing/2014/main" id="{69B0C18F-3693-0206-054E-1B44EA167C18}"/>
              </a:ext>
            </a:extLst>
          </p:cNvPr>
          <p:cNvSpPr>
            <a:spLocks noGrp="1"/>
          </p:cNvSpPr>
          <p:nvPr>
            <p:ph type="sldNum" sz="quarter" idx="5"/>
          </p:nvPr>
        </p:nvSpPr>
        <p:spPr/>
        <p:txBody>
          <a:bodyPr/>
          <a:lstStyle/>
          <a:p>
            <a:fld id="{239E51E4-4F99-4F19-BE74-42119CB9A107}" type="slidenum">
              <a:rPr lang="en-US" smtClean="0"/>
              <a:t>32</a:t>
            </a:fld>
            <a:endParaRPr lang="en-US"/>
          </a:p>
        </p:txBody>
      </p:sp>
    </p:spTree>
    <p:extLst>
      <p:ext uri="{BB962C8B-B14F-4D97-AF65-F5344CB8AC3E}">
        <p14:creationId xmlns:p14="http://schemas.microsoft.com/office/powerpoint/2010/main" val="41975969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4D740-B5FE-EB99-B760-AB12D81752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8DA435-E954-4BCF-D127-E981D5B939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A46690-400E-75EE-399C-2CA9AEC91454}"/>
              </a:ext>
            </a:extLst>
          </p:cNvPr>
          <p:cNvSpPr>
            <a:spLocks noGrp="1"/>
          </p:cNvSpPr>
          <p:nvPr>
            <p:ph type="body" idx="1"/>
          </p:nvPr>
        </p:nvSpPr>
        <p:spPr/>
        <p:txBody>
          <a:bodyPr/>
          <a:lstStyle/>
          <a:p>
            <a:pPr>
              <a:lnSpc>
                <a:spcPct val="107000"/>
              </a:lnSpc>
              <a:spcAft>
                <a:spcPts val="800"/>
              </a:spcAft>
            </a:pPr>
            <a:endParaRPr lang="hr-HR"/>
          </a:p>
        </p:txBody>
      </p:sp>
      <p:sp>
        <p:nvSpPr>
          <p:cNvPr id="4" name="Slide Number Placeholder 3">
            <a:extLst>
              <a:ext uri="{FF2B5EF4-FFF2-40B4-BE49-F238E27FC236}">
                <a16:creationId xmlns:a16="http://schemas.microsoft.com/office/drawing/2014/main" id="{2CEB58C8-2FEB-3A86-5502-D20BE89CD5CF}"/>
              </a:ext>
            </a:extLst>
          </p:cNvPr>
          <p:cNvSpPr>
            <a:spLocks noGrp="1"/>
          </p:cNvSpPr>
          <p:nvPr>
            <p:ph type="sldNum" sz="quarter" idx="5"/>
          </p:nvPr>
        </p:nvSpPr>
        <p:spPr/>
        <p:txBody>
          <a:bodyPr/>
          <a:lstStyle/>
          <a:p>
            <a:fld id="{239E51E4-4F99-4F19-BE74-42119CB9A107}" type="slidenum">
              <a:rPr lang="en-US" smtClean="0"/>
              <a:t>33</a:t>
            </a:fld>
            <a:endParaRPr lang="en-US"/>
          </a:p>
        </p:txBody>
      </p:sp>
    </p:spTree>
    <p:extLst>
      <p:ext uri="{BB962C8B-B14F-4D97-AF65-F5344CB8AC3E}">
        <p14:creationId xmlns:p14="http://schemas.microsoft.com/office/powerpoint/2010/main" val="28195930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455051" fontAlgn="base">
              <a:spcBef>
                <a:spcPct val="0"/>
              </a:spcBef>
              <a:spcAft>
                <a:spcPct val="0"/>
              </a:spcAft>
              <a:defRPr/>
            </a:pPr>
            <a:fld id="{98E79711-3338-44F4-8574-55E4F3148866}" type="slidenum">
              <a:rPr lang="en-US" altLang="sr-Latn-RS">
                <a:solidFill>
                  <a:prstClr val="black"/>
                </a:solidFill>
                <a:latin typeface="Neo Sans" charset="0"/>
                <a:ea typeface="MS PGothic" pitchFamily="34" charset="-128"/>
              </a:rPr>
              <a:pPr defTabSz="455051" fontAlgn="base">
                <a:spcBef>
                  <a:spcPct val="0"/>
                </a:spcBef>
                <a:spcAft>
                  <a:spcPct val="0"/>
                </a:spcAft>
                <a:defRPr/>
              </a:pPr>
              <a:t>35</a:t>
            </a:fld>
            <a:endParaRPr lang="en-US" altLang="sr-Latn-RS">
              <a:solidFill>
                <a:prstClr val="black"/>
              </a:solidFill>
              <a:latin typeface="Neo Sans" charset="0"/>
              <a:ea typeface="MS PGothic" pitchFamily="34" charset="-128"/>
            </a:endParaRPr>
          </a:p>
        </p:txBody>
      </p:sp>
    </p:spTree>
    <p:extLst>
      <p:ext uri="{BB962C8B-B14F-4D97-AF65-F5344CB8AC3E}">
        <p14:creationId xmlns:p14="http://schemas.microsoft.com/office/powerpoint/2010/main" val="19201401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455051" fontAlgn="base">
              <a:spcBef>
                <a:spcPct val="0"/>
              </a:spcBef>
              <a:spcAft>
                <a:spcPct val="0"/>
              </a:spcAft>
              <a:defRPr/>
            </a:pPr>
            <a:fld id="{98E79711-3338-44F4-8574-55E4F3148866}" type="slidenum">
              <a:rPr lang="en-US" altLang="sr-Latn-RS">
                <a:solidFill>
                  <a:prstClr val="black"/>
                </a:solidFill>
                <a:latin typeface="Neo Sans" charset="0"/>
                <a:ea typeface="MS PGothic" pitchFamily="34" charset="-128"/>
              </a:rPr>
              <a:pPr defTabSz="455051" fontAlgn="base">
                <a:spcBef>
                  <a:spcPct val="0"/>
                </a:spcBef>
                <a:spcAft>
                  <a:spcPct val="0"/>
                </a:spcAft>
                <a:defRPr/>
              </a:pPr>
              <a:t>36</a:t>
            </a:fld>
            <a:endParaRPr lang="en-US" altLang="sr-Latn-RS">
              <a:solidFill>
                <a:prstClr val="black"/>
              </a:solidFill>
              <a:latin typeface="Neo Sans" charset="0"/>
              <a:ea typeface="MS PGothic" pitchFamily="34" charset="-128"/>
            </a:endParaRPr>
          </a:p>
        </p:txBody>
      </p:sp>
    </p:spTree>
    <p:extLst>
      <p:ext uri="{BB962C8B-B14F-4D97-AF65-F5344CB8AC3E}">
        <p14:creationId xmlns:p14="http://schemas.microsoft.com/office/powerpoint/2010/main" val="42256808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455051" fontAlgn="base">
              <a:spcBef>
                <a:spcPct val="0"/>
              </a:spcBef>
              <a:spcAft>
                <a:spcPct val="0"/>
              </a:spcAft>
              <a:defRPr/>
            </a:pPr>
            <a:fld id="{98E79711-3338-44F4-8574-55E4F3148866}" type="slidenum">
              <a:rPr lang="en-US" altLang="sr-Latn-RS">
                <a:solidFill>
                  <a:prstClr val="black"/>
                </a:solidFill>
                <a:latin typeface="Neo Sans" charset="0"/>
                <a:ea typeface="MS PGothic" pitchFamily="34" charset="-128"/>
              </a:rPr>
              <a:pPr defTabSz="455051" fontAlgn="base">
                <a:spcBef>
                  <a:spcPct val="0"/>
                </a:spcBef>
                <a:spcAft>
                  <a:spcPct val="0"/>
                </a:spcAft>
                <a:defRPr/>
              </a:pPr>
              <a:t>37</a:t>
            </a:fld>
            <a:endParaRPr lang="en-US" altLang="sr-Latn-RS">
              <a:solidFill>
                <a:prstClr val="black"/>
              </a:solidFill>
              <a:latin typeface="Neo Sans" charset="0"/>
              <a:ea typeface="MS PGothic" pitchFamily="34" charset="-128"/>
            </a:endParaRPr>
          </a:p>
        </p:txBody>
      </p:sp>
    </p:spTree>
    <p:extLst>
      <p:ext uri="{BB962C8B-B14F-4D97-AF65-F5344CB8AC3E}">
        <p14:creationId xmlns:p14="http://schemas.microsoft.com/office/powerpoint/2010/main" val="28484104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39E51E4-4F99-4F19-BE74-42119CB9A107}" type="slidenum">
              <a:rPr lang="en-US" smtClean="0"/>
              <a:t>45</a:t>
            </a:fld>
            <a:endParaRPr lang="en-US"/>
          </a:p>
        </p:txBody>
      </p:sp>
    </p:spTree>
    <p:extLst>
      <p:ext uri="{BB962C8B-B14F-4D97-AF65-F5344CB8AC3E}">
        <p14:creationId xmlns:p14="http://schemas.microsoft.com/office/powerpoint/2010/main" val="6128325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C764DE79-268F-4C1A-8933-263129D2AF90}" type="datetimeFigureOut">
              <a:rPr lang="en-US" smtClean="0"/>
              <a:t>8/24/2026</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87E7843D-FF13-4365-9478-9625B70A2705}" type="slidenum">
              <a:rPr lang="en-US" smtClean="0"/>
              <a:t>‹#›</a:t>
            </a:fld>
            <a:endParaRPr lang="en-US"/>
          </a:p>
        </p:txBody>
      </p:sp>
      <p:pic>
        <p:nvPicPr>
          <p:cNvPr id="8" name="Picture 7" descr="A logo with red and grey cubes&#10;&#10;AI-generated content may be incorrect.">
            <a:extLst>
              <a:ext uri="{FF2B5EF4-FFF2-40B4-BE49-F238E27FC236}">
                <a16:creationId xmlns:a16="http://schemas.microsoft.com/office/drawing/2014/main" id="{35FEFD95-97C0-B9FB-70C7-DE3A7D3E911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60182" y="6155386"/>
            <a:ext cx="1158374" cy="579187"/>
          </a:xfrm>
          <a:prstGeom prst="rect">
            <a:avLst/>
          </a:prstGeom>
        </p:spPr>
      </p:pic>
      <p:pic>
        <p:nvPicPr>
          <p:cNvPr id="9" name="Picture 8" descr="Blue text on a black background&#10;&#10;AI-generated content may be incorrect.">
            <a:extLst>
              <a:ext uri="{FF2B5EF4-FFF2-40B4-BE49-F238E27FC236}">
                <a16:creationId xmlns:a16="http://schemas.microsoft.com/office/drawing/2014/main" id="{C8E8BD21-04F6-07F5-2501-3DE6BB108F0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49813" y="6244091"/>
            <a:ext cx="1705737" cy="401779"/>
          </a:xfrm>
          <a:prstGeom prst="rect">
            <a:avLst/>
          </a:prstGeom>
        </p:spPr>
      </p:pic>
    </p:spTree>
    <p:extLst>
      <p:ext uri="{BB962C8B-B14F-4D97-AF65-F5344CB8AC3E}">
        <p14:creationId xmlns:p14="http://schemas.microsoft.com/office/powerpoint/2010/main" val="778521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smtClean="0"/>
              <a:t>8/24/2026</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87E7843D-FF13-4365-9478-9625B70A2705}" type="slidenum">
              <a:rPr lang="en-US" smtClean="0"/>
              <a:t>‹#›</a:t>
            </a:fld>
            <a:endParaRPr lang="en-US"/>
          </a:p>
        </p:txBody>
      </p:sp>
      <p:pic>
        <p:nvPicPr>
          <p:cNvPr id="7" name="Picture 6" descr="A logo with red and grey cubes&#10;&#10;AI-generated content may be incorrect.">
            <a:extLst>
              <a:ext uri="{FF2B5EF4-FFF2-40B4-BE49-F238E27FC236}">
                <a16:creationId xmlns:a16="http://schemas.microsoft.com/office/drawing/2014/main" id="{2589DE7E-858C-3D23-D23D-9B1ACBF648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60182" y="6155386"/>
            <a:ext cx="1158374" cy="579187"/>
          </a:xfrm>
          <a:prstGeom prst="rect">
            <a:avLst/>
          </a:prstGeom>
        </p:spPr>
      </p:pic>
      <p:pic>
        <p:nvPicPr>
          <p:cNvPr id="8" name="Picture 7" descr="Blue text on a black background&#10;&#10;AI-generated content may be incorrect.">
            <a:extLst>
              <a:ext uri="{FF2B5EF4-FFF2-40B4-BE49-F238E27FC236}">
                <a16:creationId xmlns:a16="http://schemas.microsoft.com/office/drawing/2014/main" id="{5EA8817E-810E-5EA0-7F0C-884E6AC7DC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49813" y="6244091"/>
            <a:ext cx="1705737" cy="401779"/>
          </a:xfrm>
          <a:prstGeom prst="rect">
            <a:avLst/>
          </a:prstGeom>
        </p:spPr>
      </p:pic>
    </p:spTree>
    <p:extLst>
      <p:ext uri="{BB962C8B-B14F-4D97-AF65-F5344CB8AC3E}">
        <p14:creationId xmlns:p14="http://schemas.microsoft.com/office/powerpoint/2010/main" val="2557849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8/24/2026</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87E7843D-FF13-4365-9478-9625B70A2705}" type="slidenum">
              <a:rPr lang="en-US" smtClean="0"/>
              <a:t>‹#›</a:t>
            </a:fld>
            <a:endParaRPr lang="en-US"/>
          </a:p>
        </p:txBody>
      </p:sp>
      <p:pic>
        <p:nvPicPr>
          <p:cNvPr id="7" name="Picture 6" descr="A logo with red and grey cubes&#10;&#10;AI-generated content may be incorrect.">
            <a:extLst>
              <a:ext uri="{FF2B5EF4-FFF2-40B4-BE49-F238E27FC236}">
                <a16:creationId xmlns:a16="http://schemas.microsoft.com/office/drawing/2014/main" id="{3BC6125B-479A-868F-2980-E70CF4EC42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60182" y="6056462"/>
            <a:ext cx="1158374" cy="579187"/>
          </a:xfrm>
          <a:prstGeom prst="rect">
            <a:avLst/>
          </a:prstGeom>
        </p:spPr>
      </p:pic>
      <p:pic>
        <p:nvPicPr>
          <p:cNvPr id="8" name="Picture 7" descr="Blue text on a black background&#10;&#10;AI-generated content may be incorrect.">
            <a:extLst>
              <a:ext uri="{FF2B5EF4-FFF2-40B4-BE49-F238E27FC236}">
                <a16:creationId xmlns:a16="http://schemas.microsoft.com/office/drawing/2014/main" id="{DEB0218F-8C54-2B03-C948-F7F7E63A30E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49813" y="6244091"/>
            <a:ext cx="1705737" cy="401779"/>
          </a:xfrm>
          <a:prstGeom prst="rect">
            <a:avLst/>
          </a:prstGeom>
        </p:spPr>
      </p:pic>
    </p:spTree>
    <p:extLst>
      <p:ext uri="{BB962C8B-B14F-4D97-AF65-F5344CB8AC3E}">
        <p14:creationId xmlns:p14="http://schemas.microsoft.com/office/powerpoint/2010/main" val="946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C764DE79-268F-4C1A-8933-263129D2AF90}" type="datetimeFigureOut">
              <a:rPr lang="en-US" smtClean="0"/>
              <a:t>8/24/2026</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87E7843D-FF13-4365-9478-9625B70A2705}" type="slidenum">
              <a:rPr lang="en-US" smtClean="0"/>
              <a:t>‹#›</a:t>
            </a:fld>
            <a:endParaRPr lang="en-US"/>
          </a:p>
        </p:txBody>
      </p:sp>
      <p:pic>
        <p:nvPicPr>
          <p:cNvPr id="9" name="Picture 8" descr="Blue text on a black background&#10;&#10;AI-generated content may be incorrect.">
            <a:extLst>
              <a:ext uri="{FF2B5EF4-FFF2-40B4-BE49-F238E27FC236}">
                <a16:creationId xmlns:a16="http://schemas.microsoft.com/office/drawing/2014/main" id="{35373C7A-9896-270A-8EB2-33FA4AB7CE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36278" y="6293621"/>
            <a:ext cx="1691844" cy="398507"/>
          </a:xfrm>
          <a:prstGeom prst="rect">
            <a:avLst/>
          </a:prstGeom>
        </p:spPr>
      </p:pic>
    </p:spTree>
    <p:extLst>
      <p:ext uri="{BB962C8B-B14F-4D97-AF65-F5344CB8AC3E}">
        <p14:creationId xmlns:p14="http://schemas.microsoft.com/office/powerpoint/2010/main" val="391866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C764DE79-268F-4C1A-8933-263129D2AF90}" type="datetimeFigureOut">
              <a:rPr lang="en-US" smtClean="0"/>
              <a:t>8/24/2026</a:t>
            </a:fld>
            <a:endParaRPr lang="en-US"/>
          </a:p>
        </p:txBody>
      </p:sp>
      <p:sp>
        <p:nvSpPr>
          <p:cNvPr id="8" name="Footer Placeholder 7"/>
          <p:cNvSpPr>
            <a:spLocks noGrp="1"/>
          </p:cNvSpPr>
          <p:nvPr>
            <p:ph type="ftr" sz="quarter" idx="11"/>
          </p:nvPr>
        </p:nvSpPr>
        <p:spPr/>
        <p:txBody>
          <a:bodyPr/>
          <a:lstStyle/>
          <a:p>
            <a:r>
              <a:rPr lang="en-US"/>
              <a:t>Sample Footer Text</a:t>
            </a:r>
          </a:p>
        </p:txBody>
      </p:sp>
      <p:sp>
        <p:nvSpPr>
          <p:cNvPr id="9" name="Slide Number Placeholder 8"/>
          <p:cNvSpPr>
            <a:spLocks noGrp="1"/>
          </p:cNvSpPr>
          <p:nvPr>
            <p:ph type="sldNum" sz="quarter" idx="12"/>
          </p:nvPr>
        </p:nvSpPr>
        <p:spPr/>
        <p:txBody>
          <a:bodyPr/>
          <a:lstStyle/>
          <a:p>
            <a:fld id="{87E7843D-FF13-4365-9478-9625B70A2705}" type="slidenum">
              <a:rPr lang="en-US" smtClean="0"/>
              <a:t>‹#›</a:t>
            </a:fld>
            <a:endParaRPr lang="en-US"/>
          </a:p>
        </p:txBody>
      </p:sp>
      <p:pic>
        <p:nvPicPr>
          <p:cNvPr id="11" name="Picture 10" descr="A logo with red and grey cubes&#10;&#10;AI-generated content may be incorrect.">
            <a:extLst>
              <a:ext uri="{FF2B5EF4-FFF2-40B4-BE49-F238E27FC236}">
                <a16:creationId xmlns:a16="http://schemas.microsoft.com/office/drawing/2014/main" id="{64638084-F27B-9EFB-56F4-9F4AAA56DF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7207" y="6227101"/>
            <a:ext cx="1158374" cy="579187"/>
          </a:xfrm>
          <a:prstGeom prst="rect">
            <a:avLst/>
          </a:prstGeom>
        </p:spPr>
      </p:pic>
      <p:pic>
        <p:nvPicPr>
          <p:cNvPr id="12" name="Picture 11" descr="Blue text on a black background&#10;&#10;AI-generated content may be incorrect.">
            <a:extLst>
              <a:ext uri="{FF2B5EF4-FFF2-40B4-BE49-F238E27FC236}">
                <a16:creationId xmlns:a16="http://schemas.microsoft.com/office/drawing/2014/main" id="{15423A34-FEA4-BFEA-4953-F98D9130B29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49813" y="6244091"/>
            <a:ext cx="1705737" cy="401779"/>
          </a:xfrm>
          <a:prstGeom prst="rect">
            <a:avLst/>
          </a:prstGeom>
        </p:spPr>
      </p:pic>
    </p:spTree>
    <p:extLst>
      <p:ext uri="{BB962C8B-B14F-4D97-AF65-F5344CB8AC3E}">
        <p14:creationId xmlns:p14="http://schemas.microsoft.com/office/powerpoint/2010/main" val="3207140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C764DE79-268F-4C1A-8933-263129D2AF90}" type="datetimeFigureOut">
              <a:rPr lang="en-US" smtClean="0"/>
              <a:t>8/24/2026</a:t>
            </a:fld>
            <a:endParaRPr lang="en-US"/>
          </a:p>
        </p:txBody>
      </p:sp>
      <p:sp>
        <p:nvSpPr>
          <p:cNvPr id="4" name="Footer Placeholder 3"/>
          <p:cNvSpPr>
            <a:spLocks noGrp="1"/>
          </p:cNvSpPr>
          <p:nvPr>
            <p:ph type="ftr" sz="quarter" idx="11"/>
          </p:nvPr>
        </p:nvSpPr>
        <p:spPr/>
        <p:txBody>
          <a:bodyPr/>
          <a:lstStyle/>
          <a:p>
            <a:r>
              <a:rPr lang="en-US"/>
              <a:t>Sample Footer Text</a:t>
            </a:r>
          </a:p>
        </p:txBody>
      </p:sp>
      <p:sp>
        <p:nvSpPr>
          <p:cNvPr id="5" name="Slide Number Placeholder 4"/>
          <p:cNvSpPr>
            <a:spLocks noGrp="1"/>
          </p:cNvSpPr>
          <p:nvPr>
            <p:ph type="sldNum" sz="quarter" idx="12"/>
          </p:nvPr>
        </p:nvSpPr>
        <p:spPr/>
        <p:txBody>
          <a:bodyPr/>
          <a:lstStyle/>
          <a:p>
            <a:fld id="{87E7843D-FF13-4365-9478-9625B70A2705}" type="slidenum">
              <a:rPr lang="en-US" smtClean="0"/>
              <a:t>‹#›</a:t>
            </a:fld>
            <a:endParaRPr lang="en-US"/>
          </a:p>
        </p:txBody>
      </p:sp>
      <p:pic>
        <p:nvPicPr>
          <p:cNvPr id="7" name="Picture 6" descr="Blue text on a black background&#10;&#10;AI-generated content may be incorrect.">
            <a:extLst>
              <a:ext uri="{FF2B5EF4-FFF2-40B4-BE49-F238E27FC236}">
                <a16:creationId xmlns:a16="http://schemas.microsoft.com/office/drawing/2014/main" id="{E207A875-1CE1-0BEB-2AF9-DC42D59D16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49813" y="6244091"/>
            <a:ext cx="1705737" cy="401779"/>
          </a:xfrm>
          <a:prstGeom prst="rect">
            <a:avLst/>
          </a:prstGeom>
        </p:spPr>
      </p:pic>
      <p:pic>
        <p:nvPicPr>
          <p:cNvPr id="8" name="Picture 7" descr="A logo with red and grey cubes&#10;&#10;AI-generated content may be incorrect.">
            <a:extLst>
              <a:ext uri="{FF2B5EF4-FFF2-40B4-BE49-F238E27FC236}">
                <a16:creationId xmlns:a16="http://schemas.microsoft.com/office/drawing/2014/main" id="{203B15F3-716D-BA54-A923-8A681B4760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97207" y="6227101"/>
            <a:ext cx="1158374" cy="579187"/>
          </a:xfrm>
          <a:prstGeom prst="rect">
            <a:avLst/>
          </a:prstGeom>
        </p:spPr>
      </p:pic>
    </p:spTree>
    <p:extLst>
      <p:ext uri="{BB962C8B-B14F-4D97-AF65-F5344CB8AC3E}">
        <p14:creationId xmlns:p14="http://schemas.microsoft.com/office/powerpoint/2010/main" val="416226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8/24/2026</a:t>
            </a:fld>
            <a:endParaRPr lang="en-US"/>
          </a:p>
        </p:txBody>
      </p:sp>
      <p:sp>
        <p:nvSpPr>
          <p:cNvPr id="3" name="Footer Placeholder 2"/>
          <p:cNvSpPr>
            <a:spLocks noGrp="1"/>
          </p:cNvSpPr>
          <p:nvPr>
            <p:ph type="ftr" sz="quarter" idx="11"/>
          </p:nvPr>
        </p:nvSpPr>
        <p:spPr/>
        <p:txBody>
          <a:bodyPr/>
          <a:lstStyle/>
          <a:p>
            <a:r>
              <a:rPr lang="en-US"/>
              <a:t>Sample Footer Text</a:t>
            </a:r>
          </a:p>
        </p:txBody>
      </p:sp>
      <p:sp>
        <p:nvSpPr>
          <p:cNvPr id="4" name="Slide Number Placeholder 3"/>
          <p:cNvSpPr>
            <a:spLocks noGrp="1"/>
          </p:cNvSpPr>
          <p:nvPr>
            <p:ph type="sldNum" sz="quarter" idx="12"/>
          </p:nvPr>
        </p:nvSpPr>
        <p:spPr/>
        <p:txBody>
          <a:bodyPr/>
          <a:lstStyle/>
          <a:p>
            <a:fld id="{87E7843D-FF13-4365-9478-9625B70A2705}" type="slidenum">
              <a:rPr lang="en-US" smtClean="0"/>
              <a:t>‹#›</a:t>
            </a:fld>
            <a:endParaRPr lang="en-US"/>
          </a:p>
        </p:txBody>
      </p:sp>
      <p:pic>
        <p:nvPicPr>
          <p:cNvPr id="5" name="Picture 4" descr="A logo with red and grey cubes&#10;&#10;AI-generated content may be incorrect.">
            <a:extLst>
              <a:ext uri="{FF2B5EF4-FFF2-40B4-BE49-F238E27FC236}">
                <a16:creationId xmlns:a16="http://schemas.microsoft.com/office/drawing/2014/main" id="{9C2EFEE1-1C3A-2CEC-3460-1A088AB087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7207" y="6227101"/>
            <a:ext cx="1158374" cy="579187"/>
          </a:xfrm>
          <a:prstGeom prst="rect">
            <a:avLst/>
          </a:prstGeom>
        </p:spPr>
      </p:pic>
      <p:pic>
        <p:nvPicPr>
          <p:cNvPr id="6" name="Picture 5" descr="Blue text on a black background&#10;&#10;AI-generated content may be incorrect.">
            <a:extLst>
              <a:ext uri="{FF2B5EF4-FFF2-40B4-BE49-F238E27FC236}">
                <a16:creationId xmlns:a16="http://schemas.microsoft.com/office/drawing/2014/main" id="{99F91736-29F3-22FD-AFE1-E3794C7E7FA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49813" y="6244091"/>
            <a:ext cx="1705737" cy="401779"/>
          </a:xfrm>
          <a:prstGeom prst="rect">
            <a:avLst/>
          </a:prstGeom>
        </p:spPr>
      </p:pic>
    </p:spTree>
    <p:extLst>
      <p:ext uri="{BB962C8B-B14F-4D97-AF65-F5344CB8AC3E}">
        <p14:creationId xmlns:p14="http://schemas.microsoft.com/office/powerpoint/2010/main" val="4075636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A9184C1-634B-4D2F-90E1-C39B48114444}" type="datetime1">
              <a:rPr lang="en-US" smtClean="0"/>
              <a:t>8/24/2026</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87E7843D-FF13-4365-9478-9625B70A2705}" type="slidenum">
              <a:rPr lang="en-US" smtClean="0"/>
              <a:t>‹#›</a:t>
            </a:fld>
            <a:endParaRPr lang="en-US"/>
          </a:p>
        </p:txBody>
      </p:sp>
      <p:pic>
        <p:nvPicPr>
          <p:cNvPr id="8" name="Picture 7" descr="Blue text on a black background&#10;&#10;AI-generated content may be incorrect.">
            <a:extLst>
              <a:ext uri="{FF2B5EF4-FFF2-40B4-BE49-F238E27FC236}">
                <a16:creationId xmlns:a16="http://schemas.microsoft.com/office/drawing/2014/main" id="{19D919B5-B9E0-E86F-4067-05CBEDC48F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49813" y="6244091"/>
            <a:ext cx="1705737" cy="401779"/>
          </a:xfrm>
          <a:prstGeom prst="rect">
            <a:avLst/>
          </a:prstGeom>
        </p:spPr>
      </p:pic>
    </p:spTree>
    <p:extLst>
      <p:ext uri="{BB962C8B-B14F-4D97-AF65-F5344CB8AC3E}">
        <p14:creationId xmlns:p14="http://schemas.microsoft.com/office/powerpoint/2010/main" val="383679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02A4FC1-9CCD-4E4B-AB4D-5CAEC19C950B}" type="datetime1">
              <a:rPr lang="en-US" smtClean="0"/>
              <a:t>8/24/2026</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87E7843D-FF13-4365-9478-9625B70A2705}" type="slidenum">
              <a:rPr lang="en-US" smtClean="0"/>
              <a:t>‹#›</a:t>
            </a:fld>
            <a:endParaRPr lang="en-US"/>
          </a:p>
        </p:txBody>
      </p:sp>
      <p:pic>
        <p:nvPicPr>
          <p:cNvPr id="8" name="Picture 7" descr="Blue text on a black background&#10;&#10;AI-generated content may be incorrect.">
            <a:extLst>
              <a:ext uri="{FF2B5EF4-FFF2-40B4-BE49-F238E27FC236}">
                <a16:creationId xmlns:a16="http://schemas.microsoft.com/office/drawing/2014/main" id="{B4FB70A6-15F8-6CF4-969A-7B9444562B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49813" y="6244091"/>
            <a:ext cx="1705737" cy="401779"/>
          </a:xfrm>
          <a:prstGeom prst="rect">
            <a:avLst/>
          </a:prstGeom>
        </p:spPr>
      </p:pic>
      <p:pic>
        <p:nvPicPr>
          <p:cNvPr id="9" name="Picture 8" descr="A logo with red and grey cubes&#10;&#10;AI-generated content may be incorrect.">
            <a:extLst>
              <a:ext uri="{FF2B5EF4-FFF2-40B4-BE49-F238E27FC236}">
                <a16:creationId xmlns:a16="http://schemas.microsoft.com/office/drawing/2014/main" id="{CAEAA49A-3AF6-199F-74A7-FECB1A7CDF3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97207" y="6227101"/>
            <a:ext cx="1158374" cy="579187"/>
          </a:xfrm>
          <a:prstGeom prst="rect">
            <a:avLst/>
          </a:prstGeom>
        </p:spPr>
      </p:pic>
    </p:spTree>
    <p:extLst>
      <p:ext uri="{BB962C8B-B14F-4D97-AF65-F5344CB8AC3E}">
        <p14:creationId xmlns:p14="http://schemas.microsoft.com/office/powerpoint/2010/main" val="3011139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E5C12018-AE0B-45B3-8833-1C61B747ADFD}" type="datetime1">
              <a:rPr lang="en-US" smtClean="0"/>
              <a:t>8/24/2026</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87E7843D-FF13-4365-9478-9625B70A2705}" type="slidenum">
              <a:rPr lang="en-US" smtClean="0"/>
              <a:t>‹#›</a:t>
            </a:fld>
            <a:endParaRPr lang="en-US"/>
          </a:p>
        </p:txBody>
      </p:sp>
      <p:pic>
        <p:nvPicPr>
          <p:cNvPr id="7" name="Picture 6" descr="Blue text on a black background&#10;&#10;AI-generated content may be incorrect.">
            <a:extLst>
              <a:ext uri="{FF2B5EF4-FFF2-40B4-BE49-F238E27FC236}">
                <a16:creationId xmlns:a16="http://schemas.microsoft.com/office/drawing/2014/main" id="{1F039F83-1AF2-8B73-49C4-FFA6B9C126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49813" y="6244091"/>
            <a:ext cx="1705737" cy="401779"/>
          </a:xfrm>
          <a:prstGeom prst="rect">
            <a:avLst/>
          </a:prstGeom>
        </p:spPr>
      </p:pic>
      <p:pic>
        <p:nvPicPr>
          <p:cNvPr id="8" name="Picture 7" descr="A logo with red and grey cubes&#10;&#10;AI-generated content may be incorrect.">
            <a:extLst>
              <a:ext uri="{FF2B5EF4-FFF2-40B4-BE49-F238E27FC236}">
                <a16:creationId xmlns:a16="http://schemas.microsoft.com/office/drawing/2014/main" id="{CE1F4CD8-5909-4F8E-102F-A9D932EDA04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97207" y="6227101"/>
            <a:ext cx="1158374" cy="579187"/>
          </a:xfrm>
          <a:prstGeom prst="rect">
            <a:avLst/>
          </a:prstGeom>
        </p:spPr>
      </p:pic>
    </p:spTree>
    <p:extLst>
      <p:ext uri="{BB962C8B-B14F-4D97-AF65-F5344CB8AC3E}">
        <p14:creationId xmlns:p14="http://schemas.microsoft.com/office/powerpoint/2010/main" val="139585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C874D72-DF44-407D-AEE5-0273DD00D922}" type="datetime1">
              <a:rPr lang="en-US" smtClean="0"/>
              <a:t>8/24/2026</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87E7843D-FF13-4365-9478-9625B70A2705}" type="slidenum">
              <a:rPr lang="en-US" smtClean="0"/>
              <a:t>‹#›</a:t>
            </a:fld>
            <a:endParaRPr lang="en-US"/>
          </a:p>
        </p:txBody>
      </p:sp>
      <p:pic>
        <p:nvPicPr>
          <p:cNvPr id="7" name="Picture 6" descr="Blue text on a black background&#10;&#10;AI-generated content may be incorrect.">
            <a:extLst>
              <a:ext uri="{FF2B5EF4-FFF2-40B4-BE49-F238E27FC236}">
                <a16:creationId xmlns:a16="http://schemas.microsoft.com/office/drawing/2014/main" id="{C30A1C32-8BD7-27A8-CA6E-E81CBB5793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49813" y="6244091"/>
            <a:ext cx="1705737" cy="401779"/>
          </a:xfrm>
          <a:prstGeom prst="rect">
            <a:avLst/>
          </a:prstGeom>
        </p:spPr>
      </p:pic>
      <p:pic>
        <p:nvPicPr>
          <p:cNvPr id="8" name="Picture 7" descr="A logo with red and grey cubes&#10;&#10;AI-generated content may be incorrect.">
            <a:extLst>
              <a:ext uri="{FF2B5EF4-FFF2-40B4-BE49-F238E27FC236}">
                <a16:creationId xmlns:a16="http://schemas.microsoft.com/office/drawing/2014/main" id="{54817A00-928C-2352-A822-B61C42C750A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97207" y="6227101"/>
            <a:ext cx="1158374" cy="579187"/>
          </a:xfrm>
          <a:prstGeom prst="rect">
            <a:avLst/>
          </a:prstGeom>
        </p:spPr>
      </p:pic>
    </p:spTree>
    <p:extLst>
      <p:ext uri="{BB962C8B-B14F-4D97-AF65-F5344CB8AC3E}">
        <p14:creationId xmlns:p14="http://schemas.microsoft.com/office/powerpoint/2010/main" val="4176063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BA78304-8938-479D-8111-AA943458A814}" type="datetime1">
              <a:rPr lang="en-US" smtClean="0"/>
              <a:t>8/24/2026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Sample Footer Text</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7E7843D-FF13-4365-9478-9625B70A2705}" type="slidenum">
              <a:rPr lang="en-US" smtClean="0"/>
              <a:t>‹#›</a:t>
            </a:fld>
            <a:endParaRPr lang="en-US"/>
          </a:p>
        </p:txBody>
      </p:sp>
      <p:pic>
        <p:nvPicPr>
          <p:cNvPr id="7" name="Picture 6" descr="Blue text on a black background&#10;&#10;Description automatically generated">
            <a:extLst>
              <a:ext uri="{FF2B5EF4-FFF2-40B4-BE49-F238E27FC236}">
                <a16:creationId xmlns:a16="http://schemas.microsoft.com/office/drawing/2014/main" id="{C62A4CF9-BC7A-8954-20FB-3C4BE9E4694D}"/>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89218" y="6296025"/>
            <a:ext cx="1502410" cy="393700"/>
          </a:xfrm>
          <a:prstGeom prst="rect">
            <a:avLst/>
          </a:prstGeom>
          <a:noFill/>
          <a:ln>
            <a:noFill/>
          </a:ln>
        </p:spPr>
      </p:pic>
    </p:spTree>
    <p:extLst>
      <p:ext uri="{BB962C8B-B14F-4D97-AF65-F5344CB8AC3E}">
        <p14:creationId xmlns:p14="http://schemas.microsoft.com/office/powerpoint/2010/main" val="3674742540"/>
      </p:ext>
    </p:extLst>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mailto:inovacijeus32026@mingo.hr"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8.svg"/></Relationships>
</file>

<file path=ppt/slides/_rels/slide1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16.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notesSlide" Target="../notesSlides/notesSlide15.xml"/><Relationship Id="rId7" Type="http://schemas.openxmlformats.org/officeDocument/2006/relationships/diagramColors" Target="../diagrams/colors6.xml"/><Relationship Id="rId2" Type="http://schemas.openxmlformats.org/officeDocument/2006/relationships/slideLayout" Target="../slideLayouts/slideLayout2.xml"/><Relationship Id="rId1" Type="http://schemas.openxmlformats.org/officeDocument/2006/relationships/themeOverride" Target="../theme/themeOverride3.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eufondovi.gov.hr/komunikacija-informiranje-i-vidljivost-eu-projekata-u-razdoblju-2021-2027/" TargetMode="Externa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7D54F2-6004-5866-B650-6142AC794615}"/>
              </a:ext>
            </a:extLst>
          </p:cNvPr>
          <p:cNvPicPr>
            <a:picLocks noChangeAspect="1"/>
          </p:cNvPicPr>
          <p:nvPr/>
        </p:nvPicPr>
        <p:blipFill>
          <a:blip r:embed="rId2"/>
          <a:stretch>
            <a:fillRect/>
          </a:stretch>
        </p:blipFill>
        <p:spPr>
          <a:xfrm>
            <a:off x="0" y="33337"/>
            <a:ext cx="12192000" cy="6110609"/>
          </a:xfrm>
          <a:prstGeom prst="rect">
            <a:avLst/>
          </a:prstGeom>
        </p:spPr>
      </p:pic>
    </p:spTree>
    <p:extLst>
      <p:ext uri="{BB962C8B-B14F-4D97-AF65-F5344CB8AC3E}">
        <p14:creationId xmlns:p14="http://schemas.microsoft.com/office/powerpoint/2010/main" val="3285829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D66A40-46A6-2D77-65A4-6C9C72663280}"/>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B6653022-832A-6A72-99F7-648C961FD4DB}"/>
              </a:ext>
            </a:extLst>
          </p:cNvPr>
          <p:cNvSpPr>
            <a:spLocks noGrp="1"/>
          </p:cNvSpPr>
          <p:nvPr>
            <p:ph type="title"/>
          </p:nvPr>
        </p:nvSpPr>
        <p:spPr>
          <a:xfrm>
            <a:off x="838200" y="365125"/>
            <a:ext cx="10515600" cy="843565"/>
          </a:xfrm>
        </p:spPr>
        <p:style>
          <a:lnRef idx="2">
            <a:schemeClr val="accent4">
              <a:shade val="15000"/>
            </a:schemeClr>
          </a:lnRef>
          <a:fillRef idx="1">
            <a:schemeClr val="accent4"/>
          </a:fillRef>
          <a:effectRef idx="0">
            <a:schemeClr val="accent4"/>
          </a:effectRef>
          <a:fontRef idx="minor">
            <a:schemeClr val="lt1"/>
          </a:fontRef>
        </p:style>
        <p:txBody>
          <a:bodyPr anchor="ctr">
            <a:noAutofit/>
          </a:bodyPr>
          <a:lstStyle/>
          <a:p>
            <a:br>
              <a:rPr lang="hr-HR" sz="3600" noProof="0">
                <a:solidFill>
                  <a:schemeClr val="bg1"/>
                </a:solidFill>
              </a:rPr>
            </a:br>
            <a:r>
              <a:rPr lang="hr-HR" sz="3600" noProof="0">
                <a:solidFill>
                  <a:schemeClr val="bg1"/>
                </a:solidFill>
              </a:rPr>
              <a:t>RASPORED RADIONICE</a:t>
            </a:r>
            <a:br>
              <a:rPr lang="hr-HR" sz="3600" noProof="0">
                <a:solidFill>
                  <a:schemeClr val="bg1"/>
                </a:solidFill>
              </a:rPr>
            </a:br>
            <a:endParaRPr lang="hr-HR" sz="3600" noProof="0">
              <a:solidFill>
                <a:schemeClr val="bg1"/>
              </a:solidFill>
            </a:endParaRPr>
          </a:p>
        </p:txBody>
      </p:sp>
      <p:sp>
        <p:nvSpPr>
          <p:cNvPr id="3" name="Content Placeholder 2">
            <a:extLst>
              <a:ext uri="{FF2B5EF4-FFF2-40B4-BE49-F238E27FC236}">
                <a16:creationId xmlns:a16="http://schemas.microsoft.com/office/drawing/2014/main" id="{0AB08246-A4ED-061C-0441-610A8162027F}"/>
              </a:ext>
            </a:extLst>
          </p:cNvPr>
          <p:cNvSpPr>
            <a:spLocks noGrp="1"/>
          </p:cNvSpPr>
          <p:nvPr>
            <p:ph idx="1"/>
          </p:nvPr>
        </p:nvSpPr>
        <p:spPr>
          <a:xfrm>
            <a:off x="838200" y="1545337"/>
            <a:ext cx="10515600" cy="3081528"/>
          </a:xfrm>
        </p:spPr>
        <p:txBody>
          <a:bodyPr>
            <a:normAutofit/>
          </a:bodyPr>
          <a:lstStyle/>
          <a:p>
            <a:pPr>
              <a:spcBef>
                <a:spcPts val="0"/>
              </a:spcBef>
            </a:pPr>
            <a:r>
              <a:rPr lang="hr-HR" sz="1800" noProof="0">
                <a:solidFill>
                  <a:schemeClr val="tx2">
                    <a:lumMod val="90000"/>
                    <a:lumOff val="10000"/>
                  </a:schemeClr>
                </a:solidFill>
              </a:rPr>
              <a:t>Prezentacija poziva “Inovacije procesa u S3 područjima (MINGO i HAMAG-BICRO) - 50 minuta</a:t>
            </a:r>
          </a:p>
          <a:p>
            <a:pPr marL="0" indent="0">
              <a:spcBef>
                <a:spcPts val="0"/>
              </a:spcBef>
              <a:buNone/>
            </a:pPr>
            <a:endParaRPr lang="hr-HR" sz="1800" noProof="0">
              <a:solidFill>
                <a:schemeClr val="tx2">
                  <a:lumMod val="90000"/>
                  <a:lumOff val="10000"/>
                </a:schemeClr>
              </a:solidFill>
            </a:endParaRPr>
          </a:p>
          <a:p>
            <a:pPr>
              <a:spcBef>
                <a:spcPts val="0"/>
              </a:spcBef>
            </a:pPr>
            <a:r>
              <a:rPr lang="hr-HR" sz="1800" noProof="0">
                <a:solidFill>
                  <a:schemeClr val="tx2">
                    <a:lumMod val="90000"/>
                    <a:lumOff val="10000"/>
                  </a:schemeClr>
                </a:solidFill>
              </a:rPr>
              <a:t>Pauza - 10 minuta</a:t>
            </a:r>
          </a:p>
          <a:p>
            <a:pPr marL="0" indent="0">
              <a:spcBef>
                <a:spcPts val="0"/>
              </a:spcBef>
              <a:buNone/>
            </a:pPr>
            <a:endParaRPr lang="hr-HR" sz="1800" noProof="0">
              <a:solidFill>
                <a:schemeClr val="tx2">
                  <a:lumMod val="90000"/>
                  <a:lumOff val="10000"/>
                </a:schemeClr>
              </a:solidFill>
            </a:endParaRPr>
          </a:p>
          <a:p>
            <a:pPr>
              <a:spcBef>
                <a:spcPts val="0"/>
              </a:spcBef>
            </a:pPr>
            <a:r>
              <a:rPr lang="hr-HR" sz="1800" noProof="0">
                <a:solidFill>
                  <a:schemeClr val="tx2">
                    <a:lumMod val="90000"/>
                    <a:lumOff val="10000"/>
                  </a:schemeClr>
                </a:solidFill>
              </a:rPr>
              <a:t>Pitanja i odgovori - 1 h</a:t>
            </a:r>
          </a:p>
          <a:p>
            <a:pPr marL="0" indent="0">
              <a:spcBef>
                <a:spcPts val="0"/>
              </a:spcBef>
              <a:buNone/>
            </a:pPr>
            <a:endParaRPr lang="hr-HR" sz="1800" noProof="0">
              <a:solidFill>
                <a:schemeClr val="tx2">
                  <a:lumMod val="90000"/>
                  <a:lumOff val="10000"/>
                </a:schemeClr>
              </a:solidFill>
            </a:endParaRPr>
          </a:p>
          <a:p>
            <a:pPr marL="0" indent="0">
              <a:spcBef>
                <a:spcPts val="0"/>
              </a:spcBef>
              <a:buNone/>
            </a:pPr>
            <a:r>
              <a:rPr lang="hr-HR" sz="1800" b="1" noProof="0">
                <a:solidFill>
                  <a:schemeClr val="tx2">
                    <a:lumMod val="90000"/>
                    <a:lumOff val="10000"/>
                  </a:schemeClr>
                </a:solidFill>
              </a:rPr>
              <a:t>Molimo da utišate mikrofone i pitanja postavljate putem </a:t>
            </a:r>
            <a:r>
              <a:rPr lang="hr-HR" sz="1800" b="1" noProof="0" err="1">
                <a:solidFill>
                  <a:schemeClr val="tx2">
                    <a:lumMod val="90000"/>
                    <a:lumOff val="10000"/>
                  </a:schemeClr>
                </a:solidFill>
              </a:rPr>
              <a:t>q&amp;a</a:t>
            </a:r>
            <a:r>
              <a:rPr lang="hr-HR" sz="1800" b="1" noProof="0">
                <a:solidFill>
                  <a:schemeClr val="tx2">
                    <a:lumMod val="90000"/>
                    <a:lumOff val="10000"/>
                  </a:schemeClr>
                </a:solidFill>
              </a:rPr>
              <a:t> sekcije. Pitanja će se postavljati na ekranu nakon što ih moderator objavi. Pitanja možete postavljati od samog početka radionice te ćemo na njih odgovoriti u drugom dijelu radionice.</a:t>
            </a:r>
          </a:p>
          <a:p>
            <a:pPr marL="0" indent="0">
              <a:spcBef>
                <a:spcPts val="0"/>
              </a:spcBef>
              <a:buNone/>
            </a:pPr>
            <a:endParaRPr lang="hr-HR" sz="1800" b="1" noProof="0">
              <a:solidFill>
                <a:schemeClr val="tx2">
                  <a:lumMod val="90000"/>
                  <a:lumOff val="10000"/>
                </a:schemeClr>
              </a:solidFill>
            </a:endParaRPr>
          </a:p>
          <a:p>
            <a:pPr marL="0" indent="0">
              <a:spcBef>
                <a:spcPts val="0"/>
              </a:spcBef>
              <a:buNone/>
            </a:pPr>
            <a:r>
              <a:rPr lang="hr-HR" sz="1800" b="1" noProof="0">
                <a:solidFill>
                  <a:schemeClr val="tx2">
                    <a:lumMod val="90000"/>
                    <a:lumOff val="10000"/>
                  </a:schemeClr>
                </a:solidFill>
              </a:rPr>
              <a:t>Molimo da </a:t>
            </a:r>
            <a:r>
              <a:rPr lang="hr-HR" sz="1800" b="1" i="1" noProof="0">
                <a:solidFill>
                  <a:schemeClr val="tx2">
                    <a:lumMod val="90000"/>
                    <a:lumOff val="10000"/>
                  </a:schemeClr>
                </a:solidFill>
              </a:rPr>
              <a:t>chat</a:t>
            </a:r>
            <a:r>
              <a:rPr lang="hr-HR" sz="1800" b="1" noProof="0">
                <a:solidFill>
                  <a:schemeClr val="tx2">
                    <a:lumMod val="90000"/>
                    <a:lumOff val="10000"/>
                  </a:schemeClr>
                </a:solidFill>
              </a:rPr>
              <a:t> sekciju koristite samo za tehnička pitanja. Na pitanja vezana uz Poziv postavljena putem </a:t>
            </a:r>
            <a:r>
              <a:rPr lang="hr-HR" sz="1800" b="1" i="1" noProof="0">
                <a:solidFill>
                  <a:schemeClr val="tx2">
                    <a:lumMod val="90000"/>
                    <a:lumOff val="10000"/>
                  </a:schemeClr>
                </a:solidFill>
              </a:rPr>
              <a:t>chata</a:t>
            </a:r>
            <a:r>
              <a:rPr lang="hr-HR" sz="1800" b="1" noProof="0">
                <a:solidFill>
                  <a:schemeClr val="tx2">
                    <a:lumMod val="90000"/>
                    <a:lumOff val="10000"/>
                  </a:schemeClr>
                </a:solidFill>
              </a:rPr>
              <a:t> nećemo odgovarati.</a:t>
            </a:r>
          </a:p>
        </p:txBody>
      </p:sp>
      <p:sp>
        <p:nvSpPr>
          <p:cNvPr id="2" name="TextBox 1">
            <a:extLst>
              <a:ext uri="{FF2B5EF4-FFF2-40B4-BE49-F238E27FC236}">
                <a16:creationId xmlns:a16="http://schemas.microsoft.com/office/drawing/2014/main" id="{C681DD55-CB64-E7AB-CB4E-4D0C6E802D9A}"/>
              </a:ext>
            </a:extLst>
          </p:cNvPr>
          <p:cNvSpPr txBox="1"/>
          <p:nvPr/>
        </p:nvSpPr>
        <p:spPr>
          <a:xfrm>
            <a:off x="838200" y="4892041"/>
            <a:ext cx="10515600" cy="795528"/>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vert="horz" lIns="91440" tIns="45720" rIns="91440" bIns="45720" rtlCol="0" anchor="ctr">
            <a:noAutofit/>
          </a:bodyPr>
          <a:lstStyle>
            <a:lvl1pPr defTabSz="914400">
              <a:lnSpc>
                <a:spcPct val="90000"/>
              </a:lnSpc>
              <a:spcBef>
                <a:spcPct val="0"/>
              </a:spcBef>
              <a:buNone/>
              <a:defRPr sz="3600">
                <a:solidFill>
                  <a:srgbClr val="002060"/>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hr-HR" sz="1800" noProof="0">
                <a:solidFill>
                  <a:schemeClr val="bg1"/>
                </a:solidFill>
              </a:rPr>
              <a:t>Odgovori dani tijekom radionice su neslužbeni i nisu pravno obvezujući. Za službene odgovore molimo pošaljite pitanja na adresu elektroničke pošte </a:t>
            </a:r>
            <a:r>
              <a:rPr lang="hr-HR" sz="1800" noProof="0">
                <a:solidFill>
                  <a:schemeClr val="bg1"/>
                </a:solidFill>
                <a:hlinkClick r:id="rId3">
                  <a:extLst>
                    <a:ext uri="{A12FA001-AC4F-418D-AE19-62706E023703}">
                      <ahyp:hlinkClr xmlns:ahyp="http://schemas.microsoft.com/office/drawing/2018/hyperlinkcolor" val="tx"/>
                    </a:ext>
                  </a:extLst>
                </a:hlinkClick>
              </a:rPr>
              <a:t>inovacijeus32026@mingo.hr</a:t>
            </a:r>
            <a:r>
              <a:rPr lang="hr-HR" sz="1800" noProof="0">
                <a:solidFill>
                  <a:schemeClr val="bg1"/>
                </a:solidFill>
              </a:rPr>
              <a:t>. </a:t>
            </a:r>
          </a:p>
        </p:txBody>
      </p:sp>
    </p:spTree>
    <p:extLst>
      <p:ext uri="{BB962C8B-B14F-4D97-AF65-F5344CB8AC3E}">
        <p14:creationId xmlns:p14="http://schemas.microsoft.com/office/powerpoint/2010/main" val="2005951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FEB155A-CA2F-B120-71C2-311D96BE8E93}"/>
              </a:ext>
            </a:extLst>
          </p:cNvPr>
          <p:cNvSpPr>
            <a:spLocks noGrp="1"/>
          </p:cNvSpPr>
          <p:nvPr>
            <p:ph type="title"/>
          </p:nvPr>
        </p:nvSpPr>
        <p:spPr>
          <a:xfrm>
            <a:off x="123001" y="177555"/>
            <a:ext cx="10113819" cy="598300"/>
          </a:xfrm>
        </p:spPr>
        <p:style>
          <a:lnRef idx="1">
            <a:schemeClr val="accent4"/>
          </a:lnRef>
          <a:fillRef idx="2">
            <a:schemeClr val="accent4"/>
          </a:fillRef>
          <a:effectRef idx="1">
            <a:schemeClr val="accent4"/>
          </a:effectRef>
          <a:fontRef idx="minor">
            <a:schemeClr val="dk1"/>
          </a:fontRef>
        </p:style>
        <p:txBody>
          <a:bodyPr>
            <a:normAutofit/>
          </a:bodyPr>
          <a:lstStyle/>
          <a:p>
            <a:r>
              <a:rPr lang="hr-HR" sz="3200">
                <a:solidFill>
                  <a:srgbClr val="002060"/>
                </a:solidFill>
              </a:rPr>
              <a:t>STRATEŠKI I ZAKONODAVNI OKVIR</a:t>
            </a:r>
          </a:p>
        </p:txBody>
      </p:sp>
      <p:sp>
        <p:nvSpPr>
          <p:cNvPr id="3" name="Content Placeholder 2">
            <a:extLst>
              <a:ext uri="{FF2B5EF4-FFF2-40B4-BE49-F238E27FC236}">
                <a16:creationId xmlns:a16="http://schemas.microsoft.com/office/drawing/2014/main" id="{10155013-BE60-D6BD-C58A-6F3F596034D3}"/>
              </a:ext>
            </a:extLst>
          </p:cNvPr>
          <p:cNvSpPr>
            <a:spLocks noGrp="1"/>
          </p:cNvSpPr>
          <p:nvPr>
            <p:ph idx="1"/>
          </p:nvPr>
        </p:nvSpPr>
        <p:spPr>
          <a:xfrm>
            <a:off x="0" y="775855"/>
            <a:ext cx="9881978" cy="5420229"/>
          </a:xfrm>
          <a:pattFill prst="pct10">
            <a:fgClr>
              <a:srgbClr val="66CCFF"/>
            </a:fgClr>
            <a:bgClr>
              <a:schemeClr val="bg1"/>
            </a:bgClr>
          </a:pattFill>
        </p:spPr>
        <p:txBody>
          <a:bodyPr>
            <a:noAutofit/>
          </a:bodyPr>
          <a:lstStyle/>
          <a:p>
            <a:pPr>
              <a:lnSpc>
                <a:spcPct val="90000"/>
              </a:lnSpc>
            </a:pPr>
            <a:endParaRPr lang="hr-HR" sz="1400">
              <a:solidFill>
                <a:schemeClr val="tx2">
                  <a:lumMod val="90000"/>
                  <a:lumOff val="10000"/>
                </a:schemeClr>
              </a:solidFill>
            </a:endParaRPr>
          </a:p>
          <a:p>
            <a:pPr marL="557213" marR="0" lvl="1" indent="-285750" defTabSz="914400" rtl="0" eaLnBrk="1" fontAlgn="auto" latinLnBrk="0" hangingPunct="1">
              <a:lnSpc>
                <a:spcPct val="90000"/>
              </a:lnSpc>
              <a:spcBef>
                <a:spcPts val="600"/>
              </a:spcBef>
              <a:spcAft>
                <a:spcPts val="1200"/>
              </a:spcAft>
              <a:buClrTx/>
              <a:buSzTx/>
              <a:buFont typeface="Wingdings" panose="05000000000000000000" pitchFamily="2" charset="2"/>
              <a:buChar char="v"/>
              <a:tabLst/>
              <a:defRPr/>
            </a:pPr>
            <a:r>
              <a:rPr kumimoji="0" lang="hr-HR" sz="1400" i="0" u="none" strike="noStrike" kern="1200" cap="none" spc="0" normalizeH="0" baseline="0" noProof="0">
                <a:ln>
                  <a:noFill/>
                </a:ln>
                <a:solidFill>
                  <a:schemeClr val="tx2">
                    <a:lumMod val="90000"/>
                    <a:lumOff val="10000"/>
                  </a:schemeClr>
                </a:solidFill>
                <a:effectLst/>
                <a:uLnTx/>
                <a:uFillTx/>
                <a:ea typeface="+mj-ea"/>
                <a:cs typeface="Times New Roman" panose="02020603050405020304" pitchFamily="18" charset="0"/>
              </a:rPr>
              <a:t>Program konkurentnost i kohezija 2021.-2027. </a:t>
            </a:r>
          </a:p>
          <a:p>
            <a:pPr marL="957263" lvl="2" indent="-285750" defTabSz="914400">
              <a:lnSpc>
                <a:spcPct val="90000"/>
              </a:lnSpc>
              <a:spcBef>
                <a:spcPts val="600"/>
              </a:spcBef>
              <a:spcAft>
                <a:spcPts val="1200"/>
              </a:spcAft>
              <a:buClrTx/>
              <a:buSzTx/>
              <a:buFont typeface="Arial" panose="020B0604020202020204" pitchFamily="34" charset="0"/>
              <a:buChar char="•"/>
              <a:defRPr/>
            </a:pPr>
            <a:r>
              <a:rPr kumimoji="0" lang="hr-HR" sz="1400" i="0" u="none" strike="noStrike" kern="1200" cap="none" spc="0" normalizeH="0" baseline="0" noProof="0">
                <a:ln>
                  <a:noFill/>
                </a:ln>
                <a:solidFill>
                  <a:schemeClr val="tx2">
                    <a:lumMod val="90000"/>
                    <a:lumOff val="10000"/>
                  </a:schemeClr>
                </a:solidFill>
                <a:effectLst/>
                <a:uLnTx/>
                <a:uFillTx/>
                <a:ea typeface="+mj-ea"/>
                <a:cs typeface="Times New Roman" panose="02020603050405020304" pitchFamily="18" charset="0"/>
              </a:rPr>
              <a:t>Prioritet 1. Jačanje gospodarstva ulaganjem u istraživanje i inovacije, podupiranjem poslovne konkurentnosti, digitalizacije i razvojem vještina za pametnu specijalizaciju</a:t>
            </a:r>
          </a:p>
          <a:p>
            <a:pPr marL="957263" lvl="2" indent="-285750" defTabSz="914400">
              <a:lnSpc>
                <a:spcPct val="90000"/>
              </a:lnSpc>
              <a:spcBef>
                <a:spcPts val="600"/>
              </a:spcBef>
              <a:spcAft>
                <a:spcPts val="1200"/>
              </a:spcAft>
              <a:buClrTx/>
              <a:buSzTx/>
              <a:buFont typeface="Arial" panose="020B0604020202020204" pitchFamily="34" charset="0"/>
              <a:buChar char="•"/>
              <a:defRPr/>
            </a:pPr>
            <a:r>
              <a:rPr kumimoji="0" lang="hr-HR" sz="1400" i="0" u="none" strike="noStrike" kern="1200" cap="none" spc="0" normalizeH="0" baseline="0" noProof="0">
                <a:ln>
                  <a:noFill/>
                </a:ln>
                <a:solidFill>
                  <a:schemeClr val="tx2">
                    <a:lumMod val="90000"/>
                    <a:lumOff val="10000"/>
                  </a:schemeClr>
                </a:solidFill>
                <a:effectLst/>
                <a:uLnTx/>
                <a:uFillTx/>
                <a:ea typeface="+mj-ea"/>
                <a:cs typeface="Times New Roman" panose="02020603050405020304" pitchFamily="18" charset="0"/>
              </a:rPr>
              <a:t>Specifični cilj </a:t>
            </a:r>
            <a:r>
              <a:rPr kumimoji="0" lang="hr-HR" sz="1400" i="0" u="none" strike="noStrike" kern="1200" cap="none" spc="0" normalizeH="0" baseline="0" noProof="0" err="1">
                <a:ln>
                  <a:noFill/>
                </a:ln>
                <a:solidFill>
                  <a:schemeClr val="tx2">
                    <a:lumMod val="90000"/>
                    <a:lumOff val="10000"/>
                  </a:schemeClr>
                </a:solidFill>
                <a:effectLst/>
                <a:uLnTx/>
                <a:uFillTx/>
                <a:ea typeface="+mj-ea"/>
                <a:cs typeface="Times New Roman" panose="02020603050405020304" pitchFamily="18" charset="0"/>
              </a:rPr>
              <a:t>RSO</a:t>
            </a:r>
            <a:r>
              <a:rPr kumimoji="0" lang="hr-HR" sz="1400" i="0" u="none" strike="noStrike" kern="1200" cap="none" spc="0" normalizeH="0" baseline="0" noProof="0">
                <a:ln>
                  <a:noFill/>
                </a:ln>
                <a:solidFill>
                  <a:schemeClr val="tx2">
                    <a:lumMod val="90000"/>
                    <a:lumOff val="10000"/>
                  </a:schemeClr>
                </a:solidFill>
                <a:effectLst/>
                <a:uLnTx/>
                <a:uFillTx/>
                <a:ea typeface="+mj-ea"/>
                <a:cs typeface="Times New Roman" panose="02020603050405020304" pitchFamily="18" charset="0"/>
              </a:rPr>
              <a:t> 1.3. Jačanje održivog rasta i konkurentnosti MSP-ova i otvaranje radnih mjesta u njima, među ostalim i kroz produktivna ulaganja</a:t>
            </a:r>
          </a:p>
          <a:p>
            <a:pPr marL="557213" lvl="1" indent="-285750">
              <a:spcBef>
                <a:spcPts val="600"/>
              </a:spcBef>
              <a:spcAft>
                <a:spcPts val="1200"/>
              </a:spcAft>
              <a:buFont typeface="Wingdings" panose="05000000000000000000" pitchFamily="2" charset="2"/>
              <a:buChar char="v"/>
              <a:defRPr/>
            </a:pPr>
            <a:r>
              <a:rPr lang="hr-HR" sz="1400">
                <a:solidFill>
                  <a:schemeClr val="tx2">
                    <a:lumMod val="90000"/>
                    <a:lumOff val="10000"/>
                  </a:schemeClr>
                </a:solidFill>
                <a:cs typeface="Times New Roman" panose="02020603050405020304" pitchFamily="18" charset="0"/>
              </a:rPr>
              <a:t>Uredba Komisije (EU) br. 651/2014 </a:t>
            </a:r>
            <a:r>
              <a:rPr lang="hr-HR" sz="1400" err="1">
                <a:solidFill>
                  <a:schemeClr val="tx2">
                    <a:lumMod val="90000"/>
                    <a:lumOff val="10000"/>
                  </a:schemeClr>
                </a:solidFill>
                <a:cs typeface="Times New Roman" panose="02020603050405020304" pitchFamily="18" charset="0"/>
              </a:rPr>
              <a:t>оd</a:t>
            </a:r>
            <a:r>
              <a:rPr lang="hr-HR" sz="1400">
                <a:solidFill>
                  <a:schemeClr val="tx2">
                    <a:lumMod val="90000"/>
                    <a:lumOff val="10000"/>
                  </a:schemeClr>
                </a:solidFill>
                <a:cs typeface="Times New Roman" panose="02020603050405020304" pitchFamily="18" charset="0"/>
              </a:rPr>
              <a:t> 17. lipnja 2014. o ocjenjivanju određenih kategorija potpora spojivima s unutarnjim tržištem u primjeni članaka 107. i 108. Ugovora, koju je zamijenila Uredba Komisije (EU) br. 2023/1315 (tzv. Uredba o općem skupnom izuzeću tj. </a:t>
            </a:r>
            <a:r>
              <a:rPr lang="hr-HR" sz="1400" err="1">
                <a:solidFill>
                  <a:schemeClr val="tx2">
                    <a:lumMod val="90000"/>
                    <a:lumOff val="10000"/>
                  </a:schemeClr>
                </a:solidFill>
                <a:cs typeface="Times New Roman" panose="02020603050405020304" pitchFamily="18" charset="0"/>
              </a:rPr>
              <a:t>GBER</a:t>
            </a:r>
            <a:r>
              <a:rPr lang="hr-HR" sz="1400">
                <a:solidFill>
                  <a:schemeClr val="tx2">
                    <a:lumMod val="90000"/>
                    <a:lumOff val="10000"/>
                  </a:schemeClr>
                </a:solidFill>
                <a:cs typeface="Times New Roman" panose="02020603050405020304" pitchFamily="18" charset="0"/>
              </a:rPr>
              <a:t>)</a:t>
            </a:r>
          </a:p>
          <a:p>
            <a:pPr marL="557213" lvl="1" indent="-285750">
              <a:spcBef>
                <a:spcPts val="600"/>
              </a:spcBef>
              <a:spcAft>
                <a:spcPts val="1200"/>
              </a:spcAft>
              <a:buFont typeface="Wingdings" panose="05000000000000000000" pitchFamily="2" charset="2"/>
              <a:buChar char="v"/>
              <a:defRPr/>
            </a:pPr>
            <a:r>
              <a:rPr lang="hr-HR" sz="1400">
                <a:solidFill>
                  <a:schemeClr val="tx2">
                    <a:lumMod val="90000"/>
                    <a:lumOff val="10000"/>
                  </a:schemeClr>
                </a:solidFill>
                <a:cs typeface="Times New Roman" panose="02020603050405020304" pitchFamily="18" charset="0"/>
              </a:rPr>
              <a:t>Uredba Komisije (EU) 2023/2831 </a:t>
            </a:r>
            <a:r>
              <a:rPr lang="hr-HR" sz="1400" err="1">
                <a:solidFill>
                  <a:schemeClr val="tx2">
                    <a:lumMod val="90000"/>
                    <a:lumOff val="10000"/>
                  </a:schemeClr>
                </a:solidFill>
                <a:cs typeface="Times New Roman" panose="02020603050405020304" pitchFamily="18" charset="0"/>
              </a:rPr>
              <a:t>оd</a:t>
            </a:r>
            <a:r>
              <a:rPr lang="hr-HR" sz="1400">
                <a:solidFill>
                  <a:schemeClr val="tx2">
                    <a:lumMod val="90000"/>
                    <a:lumOff val="10000"/>
                  </a:schemeClr>
                </a:solidFill>
                <a:cs typeface="Times New Roman" panose="02020603050405020304" pitchFamily="18" charset="0"/>
              </a:rPr>
              <a:t> 13. prosinca 2023. o primjeni članaka 107. i 108. Ugovora o funkcioniranju Europske unije na de </a:t>
            </a:r>
            <a:r>
              <a:rPr lang="hr-HR" sz="1400" err="1">
                <a:solidFill>
                  <a:schemeClr val="tx2">
                    <a:lumMod val="90000"/>
                    <a:lumOff val="10000"/>
                  </a:schemeClr>
                </a:solidFill>
                <a:cs typeface="Times New Roman" panose="02020603050405020304" pitchFamily="18" charset="0"/>
              </a:rPr>
              <a:t>minimis</a:t>
            </a:r>
            <a:r>
              <a:rPr lang="hr-HR" sz="1400">
                <a:solidFill>
                  <a:schemeClr val="tx2">
                    <a:lumMod val="90000"/>
                    <a:lumOff val="10000"/>
                  </a:schemeClr>
                </a:solidFill>
                <a:cs typeface="Times New Roman" panose="02020603050405020304" pitchFamily="18" charset="0"/>
              </a:rPr>
              <a:t> potpore (de </a:t>
            </a:r>
            <a:r>
              <a:rPr lang="hr-HR" sz="1400" err="1">
                <a:solidFill>
                  <a:schemeClr val="tx2">
                    <a:lumMod val="90000"/>
                    <a:lumOff val="10000"/>
                  </a:schemeClr>
                </a:solidFill>
                <a:cs typeface="Times New Roman" panose="02020603050405020304" pitchFamily="18" charset="0"/>
              </a:rPr>
              <a:t>minimis</a:t>
            </a:r>
            <a:r>
              <a:rPr lang="hr-HR" sz="1400">
                <a:solidFill>
                  <a:schemeClr val="tx2">
                    <a:lumMod val="90000"/>
                    <a:lumOff val="10000"/>
                  </a:schemeClr>
                </a:solidFill>
                <a:cs typeface="Times New Roman" panose="02020603050405020304" pitchFamily="18" charset="0"/>
              </a:rPr>
              <a:t> Uredba)</a:t>
            </a:r>
            <a:endParaRPr lang="en-US" sz="1400">
              <a:solidFill>
                <a:schemeClr val="tx2">
                  <a:lumMod val="90000"/>
                  <a:lumOff val="10000"/>
                </a:schemeClr>
              </a:solidFill>
              <a:cs typeface="Times New Roman" panose="02020603050405020304" pitchFamily="18" charset="0"/>
            </a:endParaRPr>
          </a:p>
          <a:p>
            <a:pPr marL="557213" lvl="1" indent="-285750">
              <a:spcBef>
                <a:spcPts val="600"/>
              </a:spcBef>
              <a:spcAft>
                <a:spcPts val="1200"/>
              </a:spcAft>
              <a:buFont typeface="Wingdings" panose="05000000000000000000" pitchFamily="2" charset="2"/>
              <a:buChar char="v"/>
              <a:defRPr/>
            </a:pPr>
            <a:r>
              <a:rPr lang="hr-HR" sz="1400">
                <a:solidFill>
                  <a:schemeClr val="tx2">
                    <a:lumMod val="90000"/>
                    <a:lumOff val="10000"/>
                  </a:schemeClr>
                </a:solidFill>
                <a:cs typeface="Times New Roman" panose="02020603050405020304" pitchFamily="18" charset="0"/>
              </a:rPr>
              <a:t>Program dodjele državnih potpora za pomoć poduzećima u izgradnji održivih i otpornih sustava i procesa kroz inovacije procesa i organizacije poslovanja te usavršavanja djelatnika za primjenu novih poslovnih modela </a:t>
            </a:r>
            <a:r>
              <a:rPr lang="en-US" sz="1400">
                <a:solidFill>
                  <a:schemeClr val="tx2">
                    <a:lumMod val="90000"/>
                    <a:lumOff val="10000"/>
                  </a:schemeClr>
                </a:solidFill>
                <a:cs typeface="Times New Roman" panose="02020603050405020304" pitchFamily="18" charset="0"/>
              </a:rPr>
              <a:t>-</a:t>
            </a:r>
            <a:r>
              <a:rPr lang="hr-HR" sz="1400">
                <a:solidFill>
                  <a:schemeClr val="tx2">
                    <a:lumMod val="90000"/>
                    <a:lumOff val="10000"/>
                  </a:schemeClr>
                </a:solidFill>
                <a:cs typeface="Times New Roman" panose="02020603050405020304" pitchFamily="18" charset="0"/>
              </a:rPr>
              <a:t> Inovacije procesa u </a:t>
            </a:r>
            <a:r>
              <a:rPr lang="hr-HR" sz="1400" err="1">
                <a:solidFill>
                  <a:schemeClr val="tx2">
                    <a:lumMod val="90000"/>
                    <a:lumOff val="10000"/>
                  </a:schemeClr>
                </a:solidFill>
                <a:cs typeface="Times New Roman" panose="02020603050405020304" pitchFamily="18" charset="0"/>
              </a:rPr>
              <a:t>S3</a:t>
            </a:r>
            <a:r>
              <a:rPr lang="hr-HR" sz="1400">
                <a:solidFill>
                  <a:schemeClr val="tx2">
                    <a:lumMod val="90000"/>
                    <a:lumOff val="10000"/>
                  </a:schemeClr>
                </a:solidFill>
                <a:cs typeface="Times New Roman" panose="02020603050405020304" pitchFamily="18" charset="0"/>
              </a:rPr>
              <a:t> područjima</a:t>
            </a:r>
            <a:endParaRPr lang="en-US" sz="1400">
              <a:solidFill>
                <a:schemeClr val="tx2">
                  <a:lumMod val="90000"/>
                  <a:lumOff val="10000"/>
                </a:schemeClr>
              </a:solidFill>
              <a:cs typeface="Times New Roman" panose="02020603050405020304" pitchFamily="18" charset="0"/>
            </a:endParaRPr>
          </a:p>
          <a:p>
            <a:pPr marL="557213" lvl="1" indent="-285750">
              <a:spcBef>
                <a:spcPts val="600"/>
              </a:spcBef>
              <a:spcAft>
                <a:spcPts val="1200"/>
              </a:spcAft>
              <a:buFont typeface="Wingdings" panose="05000000000000000000" pitchFamily="2" charset="2"/>
              <a:buChar char="v"/>
              <a:defRPr/>
            </a:pPr>
            <a:r>
              <a:rPr lang="hr-HR" sz="1400">
                <a:solidFill>
                  <a:schemeClr val="tx2">
                    <a:lumMod val="90000"/>
                    <a:lumOff val="10000"/>
                  </a:schemeClr>
                </a:solidFill>
                <a:cs typeface="Times New Roman" panose="02020603050405020304" pitchFamily="18" charset="0"/>
              </a:rPr>
              <a:t>Program dodjele potpora male vrijednosti za pomoć poduzećima u izgradnji održivih i otpornih sustava i procesa kroz inovacije procesa i organizacije poslovanja te usavršavanja djelatnika za primjenu novih poslovnih modela </a:t>
            </a:r>
            <a:r>
              <a:rPr lang="en-US" sz="1400">
                <a:solidFill>
                  <a:schemeClr val="tx2">
                    <a:lumMod val="90000"/>
                    <a:lumOff val="10000"/>
                  </a:schemeClr>
                </a:solidFill>
                <a:cs typeface="Times New Roman" panose="02020603050405020304" pitchFamily="18" charset="0"/>
              </a:rPr>
              <a:t>-</a:t>
            </a:r>
            <a:r>
              <a:rPr lang="hr-HR" sz="1400">
                <a:solidFill>
                  <a:schemeClr val="tx2">
                    <a:lumMod val="90000"/>
                    <a:lumOff val="10000"/>
                  </a:schemeClr>
                </a:solidFill>
                <a:cs typeface="Times New Roman" panose="02020603050405020304" pitchFamily="18" charset="0"/>
              </a:rPr>
              <a:t> Inovacije procesa u </a:t>
            </a:r>
            <a:r>
              <a:rPr lang="hr-HR" sz="1400" err="1">
                <a:solidFill>
                  <a:schemeClr val="tx2">
                    <a:lumMod val="90000"/>
                    <a:lumOff val="10000"/>
                  </a:schemeClr>
                </a:solidFill>
                <a:cs typeface="Times New Roman" panose="02020603050405020304" pitchFamily="18" charset="0"/>
              </a:rPr>
              <a:t>S3</a:t>
            </a:r>
            <a:r>
              <a:rPr lang="hr-HR" sz="1400">
                <a:solidFill>
                  <a:schemeClr val="tx2">
                    <a:lumMod val="90000"/>
                    <a:lumOff val="10000"/>
                  </a:schemeClr>
                </a:solidFill>
                <a:cs typeface="Times New Roman" panose="02020603050405020304" pitchFamily="18" charset="0"/>
              </a:rPr>
              <a:t> područjima</a:t>
            </a:r>
          </a:p>
          <a:p>
            <a:pPr marL="557213" marR="0" lvl="1" indent="-285750" defTabSz="914400" rtl="0" eaLnBrk="1" fontAlgn="auto" latinLnBrk="0" hangingPunct="1">
              <a:lnSpc>
                <a:spcPct val="90000"/>
              </a:lnSpc>
              <a:spcBef>
                <a:spcPts val="600"/>
              </a:spcBef>
              <a:spcAft>
                <a:spcPts val="1200"/>
              </a:spcAft>
              <a:buClrTx/>
              <a:buSzTx/>
              <a:buFont typeface="Wingdings" panose="05000000000000000000" pitchFamily="2" charset="2"/>
              <a:buChar char="v"/>
              <a:tabLst/>
              <a:defRPr/>
            </a:pPr>
            <a:r>
              <a:rPr kumimoji="0" lang="hr-HR" sz="1400" i="0" u="none" strike="noStrike" kern="1200" cap="none" spc="0" normalizeH="0" baseline="0" noProof="0">
                <a:ln>
                  <a:noFill/>
                </a:ln>
                <a:solidFill>
                  <a:schemeClr val="tx2">
                    <a:lumMod val="90000"/>
                    <a:lumOff val="10000"/>
                  </a:schemeClr>
                </a:solidFill>
                <a:effectLst/>
                <a:uLnTx/>
                <a:uFillTx/>
                <a:ea typeface="Yu Mincho" panose="02020400000000000000" pitchFamily="18" charset="-128"/>
                <a:cs typeface="Times New Roman" panose="02020603050405020304" pitchFamily="18" charset="0"/>
              </a:rPr>
              <a:t>Strategija pametne specijalizacije do 2029. (</a:t>
            </a:r>
            <a:r>
              <a:rPr kumimoji="0" lang="hr-HR" sz="1400" i="0" u="none" strike="noStrike" kern="1200" cap="none" spc="0" normalizeH="0" baseline="0" noProof="0" err="1">
                <a:ln>
                  <a:noFill/>
                </a:ln>
                <a:solidFill>
                  <a:schemeClr val="tx2">
                    <a:lumMod val="90000"/>
                    <a:lumOff val="10000"/>
                  </a:schemeClr>
                </a:solidFill>
                <a:effectLst/>
                <a:uLnTx/>
                <a:uFillTx/>
                <a:ea typeface="Yu Mincho" panose="02020400000000000000" pitchFamily="18" charset="-128"/>
                <a:cs typeface="Times New Roman" panose="02020603050405020304" pitchFamily="18" charset="0"/>
              </a:rPr>
              <a:t>S3</a:t>
            </a:r>
            <a:r>
              <a:rPr kumimoji="0" lang="hr-HR" sz="1400" i="0" u="none" strike="noStrike" kern="1200" cap="none" spc="0" normalizeH="0" baseline="0" noProof="0">
                <a:ln>
                  <a:noFill/>
                </a:ln>
                <a:solidFill>
                  <a:schemeClr val="tx2">
                    <a:lumMod val="90000"/>
                    <a:lumOff val="10000"/>
                  </a:schemeClr>
                </a:solidFill>
                <a:effectLst/>
                <a:uLnTx/>
                <a:uFillTx/>
                <a:ea typeface="Yu Mincho" panose="02020400000000000000" pitchFamily="18" charset="-128"/>
                <a:cs typeface="Times New Roman" panose="02020603050405020304" pitchFamily="18" charset="0"/>
              </a:rPr>
              <a:t>) </a:t>
            </a:r>
            <a:endParaRPr lang="hr-HR" sz="1400">
              <a:solidFill>
                <a:schemeClr val="tx2">
                  <a:lumMod val="90000"/>
                  <a:lumOff val="10000"/>
                </a:schemeClr>
              </a:solidFill>
            </a:endParaRPr>
          </a:p>
          <a:p>
            <a:pPr>
              <a:lnSpc>
                <a:spcPct val="90000"/>
              </a:lnSpc>
            </a:pPr>
            <a:endParaRPr lang="hr-HR" sz="1600"/>
          </a:p>
        </p:txBody>
      </p:sp>
      <p:pic>
        <p:nvPicPr>
          <p:cNvPr id="16" name="Picture 15">
            <a:extLst>
              <a:ext uri="{FF2B5EF4-FFF2-40B4-BE49-F238E27FC236}">
                <a16:creationId xmlns:a16="http://schemas.microsoft.com/office/drawing/2014/main" id="{C045E87B-D6A8-F23F-E943-15F250F886CF}"/>
              </a:ext>
            </a:extLst>
          </p:cNvPr>
          <p:cNvPicPr>
            <a:picLocks noChangeAspect="1"/>
          </p:cNvPicPr>
          <p:nvPr/>
        </p:nvPicPr>
        <p:blipFill rotWithShape="1">
          <a:blip r:embed="rId3"/>
          <a:srcRect l="22338" r="38155" b="-1"/>
          <a:stretch/>
        </p:blipFill>
        <p:spPr>
          <a:xfrm>
            <a:off x="10236820" y="0"/>
            <a:ext cx="1955179" cy="3821723"/>
          </a:xfrm>
          <a:prstGeom prst="rect">
            <a:avLst/>
          </a:prstGeom>
        </p:spPr>
      </p:pic>
    </p:spTree>
    <p:extLst>
      <p:ext uri="{BB962C8B-B14F-4D97-AF65-F5344CB8AC3E}">
        <p14:creationId xmlns:p14="http://schemas.microsoft.com/office/powerpoint/2010/main" val="2621775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370E3AB-5810-B107-8E09-E3794DAD30EE}"/>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4DDD678-8E90-4340-F2C5-001BC60F2359}"/>
              </a:ext>
            </a:extLst>
          </p:cNvPr>
          <p:cNvSpPr>
            <a:spLocks noGrp="1"/>
          </p:cNvSpPr>
          <p:nvPr>
            <p:ph idx="1"/>
          </p:nvPr>
        </p:nvSpPr>
        <p:spPr>
          <a:xfrm>
            <a:off x="4591665" y="550606"/>
            <a:ext cx="7207045" cy="5437239"/>
          </a:xfrm>
          <a:pattFill prst="pct10">
            <a:fgClr>
              <a:schemeClr val="accent1"/>
            </a:fgClr>
            <a:bgClr>
              <a:schemeClr val="bg1"/>
            </a:bgClr>
          </a:pattFill>
        </p:spPr>
        <p:txBody>
          <a:bodyPr>
            <a:normAutofit/>
          </a:bodyPr>
          <a:lstStyle/>
          <a:p>
            <a:pPr marL="0" indent="0" algn="just">
              <a:lnSpc>
                <a:spcPct val="120000"/>
              </a:lnSpc>
              <a:buNone/>
            </a:pPr>
            <a:r>
              <a:rPr lang="hr-HR" sz="1800">
                <a:solidFill>
                  <a:schemeClr val="tx2">
                    <a:lumMod val="90000"/>
                    <a:lumOff val="10000"/>
                  </a:schemeClr>
                </a:solidFill>
              </a:rPr>
              <a:t>U razdoblju 2021.-2027. </a:t>
            </a:r>
            <a:r>
              <a:rPr lang="hr-HR" sz="1800" err="1">
                <a:solidFill>
                  <a:schemeClr val="tx2">
                    <a:lumMod val="90000"/>
                    <a:lumOff val="10000"/>
                  </a:schemeClr>
                </a:solidFill>
              </a:rPr>
              <a:t>S3</a:t>
            </a:r>
            <a:r>
              <a:rPr lang="hr-HR" sz="1800">
                <a:solidFill>
                  <a:schemeClr val="tx2">
                    <a:lumMod val="90000"/>
                    <a:lumOff val="10000"/>
                  </a:schemeClr>
                </a:solidFill>
              </a:rPr>
              <a:t> do 2029. ima za cilj doprinijeti ostvarivanju cilja kohezijske politike „Pametnija Europa“ kroz inovacije i podršku gospodarskoj transformaciji i modernizaciji te industrijskoj tranziciji regionalnih gospodarstava, i na taj način poduprijeti provedbu strateških ciljeva Republike Hrvatske definiranih Nacionalnom razvojnom strategijom do 2030. godine.</a:t>
            </a:r>
          </a:p>
          <a:p>
            <a:pPr marL="0" indent="0">
              <a:buNone/>
            </a:pPr>
            <a:endParaRPr lang="hr-HR" sz="1800">
              <a:solidFill>
                <a:schemeClr val="tx2">
                  <a:lumMod val="90000"/>
                  <a:lumOff val="10000"/>
                </a:schemeClr>
              </a:solidFill>
            </a:endParaRPr>
          </a:p>
          <a:p>
            <a:pPr marL="0" indent="0">
              <a:buNone/>
            </a:pPr>
            <a:r>
              <a:rPr lang="hr-HR" sz="1800">
                <a:solidFill>
                  <a:schemeClr val="tx2">
                    <a:lumMod val="90000"/>
                    <a:lumOff val="10000"/>
                  </a:schemeClr>
                </a:solidFill>
              </a:rPr>
              <a:t>Tematska prioritetna područja (</a:t>
            </a:r>
            <a:r>
              <a:rPr lang="hr-HR" sz="1800" err="1">
                <a:solidFill>
                  <a:schemeClr val="tx2">
                    <a:lumMod val="90000"/>
                    <a:lumOff val="10000"/>
                  </a:schemeClr>
                </a:solidFill>
              </a:rPr>
              <a:t>TPP</a:t>
            </a:r>
            <a:r>
              <a:rPr lang="hr-HR" sz="1800">
                <a:solidFill>
                  <a:schemeClr val="tx2">
                    <a:lumMod val="90000"/>
                    <a:lumOff val="10000"/>
                  </a:schemeClr>
                </a:solidFill>
              </a:rPr>
              <a:t>):</a:t>
            </a:r>
          </a:p>
          <a:p>
            <a:r>
              <a:rPr lang="hr-HR" sz="1800">
                <a:solidFill>
                  <a:schemeClr val="tx2">
                    <a:lumMod val="90000"/>
                    <a:lumOff val="10000"/>
                  </a:schemeClr>
                </a:solidFill>
              </a:rPr>
              <a:t>Personalizirana briga o zdravlju </a:t>
            </a:r>
          </a:p>
          <a:p>
            <a:r>
              <a:rPr lang="hr-HR" sz="1800">
                <a:solidFill>
                  <a:schemeClr val="tx2">
                    <a:lumMod val="90000"/>
                    <a:lumOff val="10000"/>
                  </a:schemeClr>
                </a:solidFill>
              </a:rPr>
              <a:t>Pametna i čista energija </a:t>
            </a:r>
          </a:p>
          <a:p>
            <a:r>
              <a:rPr lang="hr-HR" sz="1800">
                <a:solidFill>
                  <a:schemeClr val="tx2">
                    <a:lumMod val="90000"/>
                    <a:lumOff val="10000"/>
                  </a:schemeClr>
                </a:solidFill>
              </a:rPr>
              <a:t>Pametan i zeleni promet </a:t>
            </a:r>
          </a:p>
          <a:p>
            <a:r>
              <a:rPr lang="hr-HR" sz="1800">
                <a:solidFill>
                  <a:schemeClr val="tx2">
                    <a:lumMod val="90000"/>
                    <a:lumOff val="10000"/>
                  </a:schemeClr>
                </a:solidFill>
              </a:rPr>
              <a:t>Sigurnost i dvojna namjena – svijest, prevencija, odgovor, sanacija </a:t>
            </a:r>
          </a:p>
          <a:p>
            <a:r>
              <a:rPr lang="hr-HR" sz="1800">
                <a:solidFill>
                  <a:schemeClr val="tx2">
                    <a:lumMod val="90000"/>
                    <a:lumOff val="10000"/>
                  </a:schemeClr>
                </a:solidFill>
              </a:rPr>
              <a:t>Održiva i kružna hrana </a:t>
            </a:r>
          </a:p>
          <a:p>
            <a:r>
              <a:rPr lang="hr-HR" sz="1800">
                <a:solidFill>
                  <a:schemeClr val="tx2">
                    <a:lumMod val="90000"/>
                    <a:lumOff val="10000"/>
                  </a:schemeClr>
                </a:solidFill>
              </a:rPr>
              <a:t>Prilagođeni i integrirani proizvodi od drva </a:t>
            </a:r>
          </a:p>
          <a:p>
            <a:r>
              <a:rPr lang="hr-HR" sz="1800">
                <a:solidFill>
                  <a:schemeClr val="tx2">
                    <a:lumMod val="90000"/>
                    <a:lumOff val="10000"/>
                  </a:schemeClr>
                </a:solidFill>
              </a:rPr>
              <a:t>Digitalni proizvodi i platforme</a:t>
            </a:r>
          </a:p>
          <a:p>
            <a:endParaRPr lang="en-US" sz="1800"/>
          </a:p>
        </p:txBody>
      </p:sp>
      <p:sp>
        <p:nvSpPr>
          <p:cNvPr id="7" name="Title 6">
            <a:extLst>
              <a:ext uri="{FF2B5EF4-FFF2-40B4-BE49-F238E27FC236}">
                <a16:creationId xmlns:a16="http://schemas.microsoft.com/office/drawing/2014/main" id="{5C5D5D53-6839-2915-511C-7A4C31B5D7F8}"/>
              </a:ext>
            </a:extLst>
          </p:cNvPr>
          <p:cNvSpPr>
            <a:spLocks noGrp="1"/>
          </p:cNvSpPr>
          <p:nvPr>
            <p:ph type="title"/>
          </p:nvPr>
        </p:nvSpPr>
        <p:spPr>
          <a:xfrm>
            <a:off x="838201" y="365125"/>
            <a:ext cx="3404616" cy="5152806"/>
          </a:xfrm>
        </p:spPr>
        <p:txBody>
          <a:bodyPr/>
          <a:lstStyle/>
          <a:p>
            <a:r>
              <a:rPr lang="hr-HR" noProof="0">
                <a:solidFill>
                  <a:schemeClr val="tx2">
                    <a:lumMod val="90000"/>
                    <a:lumOff val="10000"/>
                  </a:schemeClr>
                </a:solidFill>
                <a:effectLst>
                  <a:outerShdw blurRad="50800" dist="38100" dir="2700000" algn="tl" rotWithShape="0">
                    <a:prstClr val="black">
                      <a:alpha val="40000"/>
                    </a:prstClr>
                  </a:outerShdw>
                </a:effectLst>
              </a:rPr>
              <a:t>Strategija pametne specijalizacije (</a:t>
            </a:r>
            <a:r>
              <a:rPr lang="hr-HR" noProof="0" err="1">
                <a:solidFill>
                  <a:schemeClr val="tx2">
                    <a:lumMod val="90000"/>
                    <a:lumOff val="10000"/>
                  </a:schemeClr>
                </a:solidFill>
                <a:effectLst>
                  <a:outerShdw blurRad="50800" dist="38100" dir="2700000" algn="tl" rotWithShape="0">
                    <a:prstClr val="black">
                      <a:alpha val="40000"/>
                    </a:prstClr>
                  </a:outerShdw>
                </a:effectLst>
              </a:rPr>
              <a:t>S3</a:t>
            </a:r>
            <a:r>
              <a:rPr lang="hr-HR" noProof="0">
                <a:solidFill>
                  <a:schemeClr val="tx2">
                    <a:lumMod val="90000"/>
                    <a:lumOff val="10000"/>
                  </a:schemeClr>
                </a:solidFill>
                <a:effectLst>
                  <a:outerShdw blurRad="50800" dist="38100" dir="2700000" algn="tl" rotWithShape="0">
                    <a:prstClr val="black">
                      <a:alpha val="40000"/>
                    </a:prstClr>
                  </a:outerShdw>
                </a:effectLst>
              </a:rPr>
              <a:t>)</a:t>
            </a:r>
            <a:endParaRPr lang="hr-HR" noProof="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24466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272748E-8432-789E-CB07-7DE452BD84A0}"/>
              </a:ext>
            </a:extLst>
          </p:cNvPr>
          <p:cNvSpPr txBox="1"/>
          <p:nvPr/>
        </p:nvSpPr>
        <p:spPr>
          <a:xfrm>
            <a:off x="838200" y="365125"/>
            <a:ext cx="10515600" cy="1325563"/>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endParaRPr lang="en-US" sz="2100">
              <a:latin typeface="+mj-lt"/>
              <a:ea typeface="+mj-ea"/>
              <a:cs typeface="+mj-cs"/>
            </a:endParaRPr>
          </a:p>
          <a:p>
            <a:pPr defTabSz="914400">
              <a:lnSpc>
                <a:spcPct val="90000"/>
              </a:lnSpc>
              <a:spcBef>
                <a:spcPct val="0"/>
              </a:spcBef>
              <a:spcAft>
                <a:spcPts val="600"/>
              </a:spcAft>
            </a:pPr>
            <a:r>
              <a:rPr lang="en-US" sz="2100" err="1">
                <a:latin typeface="+mj-lt"/>
                <a:ea typeface="+mj-ea"/>
                <a:cs typeface="+mj-cs"/>
              </a:rPr>
              <a:t>Sukladno</a:t>
            </a:r>
            <a:r>
              <a:rPr lang="en-US" sz="2100">
                <a:latin typeface="+mj-lt"/>
                <a:ea typeface="+mj-ea"/>
                <a:cs typeface="+mj-cs"/>
              </a:rPr>
              <a:t> </a:t>
            </a:r>
            <a:r>
              <a:rPr lang="en-US" sz="2100" err="1">
                <a:latin typeface="+mj-lt"/>
                <a:ea typeface="+mj-ea"/>
                <a:cs typeface="+mj-cs"/>
              </a:rPr>
              <a:t>navedenom</a:t>
            </a:r>
            <a:r>
              <a:rPr lang="en-US" sz="2100">
                <a:latin typeface="+mj-lt"/>
                <a:ea typeface="+mj-ea"/>
                <a:cs typeface="+mj-cs"/>
              </a:rPr>
              <a:t> u </a:t>
            </a:r>
            <a:r>
              <a:rPr lang="en-US" sz="2100" err="1">
                <a:latin typeface="+mj-lt"/>
                <a:ea typeface="+mj-ea"/>
                <a:cs typeface="+mj-cs"/>
              </a:rPr>
              <a:t>S3</a:t>
            </a:r>
            <a:r>
              <a:rPr lang="en-US" sz="2100">
                <a:latin typeface="+mj-lt"/>
                <a:ea typeface="+mj-ea"/>
                <a:cs typeface="+mj-cs"/>
              </a:rPr>
              <a:t>, </a:t>
            </a:r>
            <a:r>
              <a:rPr lang="en-US" sz="2100" err="1">
                <a:latin typeface="+mj-lt"/>
                <a:ea typeface="+mj-ea"/>
                <a:cs typeface="+mj-cs"/>
              </a:rPr>
              <a:t>ovaj</a:t>
            </a:r>
            <a:r>
              <a:rPr lang="en-US" sz="2100">
                <a:latin typeface="+mj-lt"/>
                <a:ea typeface="+mj-ea"/>
                <a:cs typeface="+mj-cs"/>
              </a:rPr>
              <a:t> </a:t>
            </a:r>
            <a:r>
              <a:rPr lang="en-US" sz="2100" err="1">
                <a:latin typeface="+mj-lt"/>
                <a:ea typeface="+mj-ea"/>
                <a:cs typeface="+mj-cs"/>
              </a:rPr>
              <a:t>poziv</a:t>
            </a:r>
            <a:r>
              <a:rPr lang="en-US" sz="2100">
                <a:latin typeface="+mj-lt"/>
                <a:ea typeface="+mj-ea"/>
                <a:cs typeface="+mj-cs"/>
              </a:rPr>
              <a:t> </a:t>
            </a:r>
            <a:r>
              <a:rPr lang="en-US" sz="2100" err="1">
                <a:latin typeface="+mj-lt"/>
                <a:ea typeface="+mj-ea"/>
                <a:cs typeface="+mj-cs"/>
              </a:rPr>
              <a:t>doprinosi</a:t>
            </a:r>
            <a:r>
              <a:rPr lang="en-US" sz="2100">
                <a:latin typeface="+mj-lt"/>
                <a:ea typeface="+mj-ea"/>
                <a:cs typeface="+mj-cs"/>
              </a:rPr>
              <a:t> </a:t>
            </a:r>
            <a:r>
              <a:rPr lang="en-US" sz="2100" err="1">
                <a:latin typeface="+mj-lt"/>
                <a:ea typeface="+mj-ea"/>
                <a:cs typeface="+mj-cs"/>
              </a:rPr>
              <a:t>Posebnom</a:t>
            </a:r>
            <a:r>
              <a:rPr lang="en-US" sz="2100">
                <a:latin typeface="+mj-lt"/>
                <a:ea typeface="+mj-ea"/>
                <a:cs typeface="+mj-cs"/>
              </a:rPr>
              <a:t> </a:t>
            </a:r>
            <a:r>
              <a:rPr lang="en-US" sz="2100" err="1">
                <a:latin typeface="+mj-lt"/>
                <a:ea typeface="+mj-ea"/>
                <a:cs typeface="+mj-cs"/>
              </a:rPr>
              <a:t>cilju</a:t>
            </a:r>
            <a:r>
              <a:rPr lang="en-US" sz="2100">
                <a:latin typeface="+mj-lt"/>
                <a:ea typeface="+mj-ea"/>
                <a:cs typeface="+mj-cs"/>
              </a:rPr>
              <a:t> 3: </a:t>
            </a:r>
            <a:r>
              <a:rPr lang="en-US" sz="2100" err="1">
                <a:latin typeface="+mj-lt"/>
                <a:ea typeface="+mj-ea"/>
                <a:cs typeface="+mj-cs"/>
              </a:rPr>
              <a:t>Povećanje</a:t>
            </a:r>
            <a:r>
              <a:rPr lang="en-US" sz="2100">
                <a:latin typeface="+mj-lt"/>
                <a:ea typeface="+mj-ea"/>
                <a:cs typeface="+mj-cs"/>
              </a:rPr>
              <a:t> </a:t>
            </a:r>
            <a:r>
              <a:rPr lang="en-US" sz="2100" err="1">
                <a:latin typeface="+mj-lt"/>
                <a:ea typeface="+mj-ea"/>
                <a:cs typeface="+mj-cs"/>
              </a:rPr>
              <a:t>inovacijske</a:t>
            </a:r>
            <a:r>
              <a:rPr lang="en-US" sz="2100">
                <a:latin typeface="+mj-lt"/>
                <a:ea typeface="+mj-ea"/>
                <a:cs typeface="+mj-cs"/>
              </a:rPr>
              <a:t> </a:t>
            </a:r>
            <a:r>
              <a:rPr lang="en-US" sz="2100" err="1">
                <a:latin typeface="+mj-lt"/>
                <a:ea typeface="+mj-ea"/>
                <a:cs typeface="+mj-cs"/>
              </a:rPr>
              <a:t>učinkovitosti</a:t>
            </a:r>
            <a:r>
              <a:rPr lang="en-US" sz="2100">
                <a:latin typeface="+mj-lt"/>
                <a:ea typeface="+mj-ea"/>
                <a:cs typeface="+mj-cs"/>
              </a:rPr>
              <a:t> </a:t>
            </a:r>
            <a:r>
              <a:rPr lang="en-US" sz="2100" err="1">
                <a:latin typeface="+mj-lt"/>
                <a:ea typeface="+mj-ea"/>
                <a:cs typeface="+mj-cs"/>
              </a:rPr>
              <a:t>i</a:t>
            </a:r>
            <a:r>
              <a:rPr lang="en-US" sz="2100">
                <a:latin typeface="+mj-lt"/>
                <a:ea typeface="+mj-ea"/>
                <a:cs typeface="+mj-cs"/>
              </a:rPr>
              <a:t> </a:t>
            </a:r>
            <a:r>
              <a:rPr lang="en-US" sz="2100" err="1">
                <a:latin typeface="+mj-lt"/>
                <a:ea typeface="+mj-ea"/>
                <a:cs typeface="+mj-cs"/>
              </a:rPr>
              <a:t>Posebnom</a:t>
            </a:r>
            <a:r>
              <a:rPr lang="en-US" sz="2100">
                <a:latin typeface="+mj-lt"/>
                <a:ea typeface="+mj-ea"/>
                <a:cs typeface="+mj-cs"/>
              </a:rPr>
              <a:t> pod-</a:t>
            </a:r>
            <a:r>
              <a:rPr lang="en-US" sz="2100" err="1">
                <a:latin typeface="+mj-lt"/>
                <a:ea typeface="+mj-ea"/>
                <a:cs typeface="+mj-cs"/>
              </a:rPr>
              <a:t>cilju</a:t>
            </a:r>
            <a:r>
              <a:rPr lang="en-US" sz="2100">
                <a:latin typeface="+mj-lt"/>
                <a:ea typeface="+mj-ea"/>
                <a:cs typeface="+mj-cs"/>
              </a:rPr>
              <a:t> 3.4: </a:t>
            </a:r>
            <a:r>
              <a:rPr lang="en-US" sz="2100" err="1">
                <a:latin typeface="+mj-lt"/>
                <a:ea typeface="+mj-ea"/>
                <a:cs typeface="+mj-cs"/>
              </a:rPr>
              <a:t>Povećanje</a:t>
            </a:r>
            <a:r>
              <a:rPr lang="en-US" sz="2100">
                <a:latin typeface="+mj-lt"/>
                <a:ea typeface="+mj-ea"/>
                <a:cs typeface="+mj-cs"/>
              </a:rPr>
              <a:t> </a:t>
            </a:r>
            <a:r>
              <a:rPr lang="en-US" sz="2100" err="1">
                <a:latin typeface="+mj-lt"/>
                <a:ea typeface="+mj-ea"/>
                <a:cs typeface="+mj-cs"/>
              </a:rPr>
              <a:t>tržišnog</a:t>
            </a:r>
            <a:r>
              <a:rPr lang="en-US" sz="2100">
                <a:latin typeface="+mj-lt"/>
                <a:ea typeface="+mj-ea"/>
                <a:cs typeface="+mj-cs"/>
              </a:rPr>
              <a:t> </a:t>
            </a:r>
            <a:r>
              <a:rPr lang="en-US" sz="2100" err="1">
                <a:latin typeface="+mj-lt"/>
                <a:ea typeface="+mj-ea"/>
                <a:cs typeface="+mj-cs"/>
              </a:rPr>
              <a:t>dosega</a:t>
            </a:r>
            <a:r>
              <a:rPr lang="en-US" sz="2100">
                <a:latin typeface="+mj-lt"/>
                <a:ea typeface="+mj-ea"/>
                <a:cs typeface="+mj-cs"/>
              </a:rPr>
              <a:t> </a:t>
            </a:r>
            <a:r>
              <a:rPr lang="en-US" sz="2100" err="1">
                <a:latin typeface="+mj-lt"/>
                <a:ea typeface="+mj-ea"/>
                <a:cs typeface="+mj-cs"/>
              </a:rPr>
              <a:t>inovativnih</a:t>
            </a:r>
            <a:r>
              <a:rPr lang="en-US" sz="2100">
                <a:latin typeface="+mj-lt"/>
                <a:ea typeface="+mj-ea"/>
                <a:cs typeface="+mj-cs"/>
              </a:rPr>
              <a:t> </a:t>
            </a:r>
            <a:r>
              <a:rPr lang="en-US" sz="2100" err="1">
                <a:latin typeface="+mj-lt"/>
                <a:ea typeface="+mj-ea"/>
                <a:cs typeface="+mj-cs"/>
              </a:rPr>
              <a:t>proizvoda</a:t>
            </a:r>
            <a:endParaRPr lang="en-US" sz="2100">
              <a:latin typeface="+mj-lt"/>
              <a:ea typeface="+mj-ea"/>
              <a:cs typeface="+mj-cs"/>
            </a:endParaRPr>
          </a:p>
        </p:txBody>
      </p:sp>
      <p:pic>
        <p:nvPicPr>
          <p:cNvPr id="2" name="Picture 1" descr="A computer screen shot of a computer screen&#10;&#10;Description automatically generated">
            <a:extLst>
              <a:ext uri="{FF2B5EF4-FFF2-40B4-BE49-F238E27FC236}">
                <a16:creationId xmlns:a16="http://schemas.microsoft.com/office/drawing/2014/main" id="{7038A737-1E6D-C8E0-56A5-06FA6A102989}"/>
              </a:ext>
            </a:extLst>
          </p:cNvPr>
          <p:cNvPicPr>
            <a:picLocks noChangeAspect="1"/>
          </p:cNvPicPr>
          <p:nvPr/>
        </p:nvPicPr>
        <p:blipFill rotWithShape="1">
          <a:blip r:embed="rId3"/>
          <a:srcRect l="38888" t="31909" r="953" b="19637"/>
          <a:stretch/>
        </p:blipFill>
        <p:spPr bwMode="auto">
          <a:xfrm>
            <a:off x="1293785" y="1825625"/>
            <a:ext cx="9604430" cy="4351338"/>
          </a:xfrm>
          <a:prstGeom prst="rect">
            <a:avLst/>
          </a:prstGeom>
          <a:noFill/>
          <a:ln>
            <a:noFill/>
          </a:ln>
          <a:extLst>
            <a:ext uri="{53640926-AAD7-44D8-BBD7-CCE9431645EC}">
              <a14:shadowObscured xmlns:a14="http://schemas.microsoft.com/office/drawing/2010/main"/>
            </a:ext>
          </a:extLst>
        </p:spPr>
      </p:pic>
      <p:sp>
        <p:nvSpPr>
          <p:cNvPr id="6" name="Slide Number Placeholder 5">
            <a:extLst>
              <a:ext uri="{FF2B5EF4-FFF2-40B4-BE49-F238E27FC236}">
                <a16:creationId xmlns:a16="http://schemas.microsoft.com/office/drawing/2014/main" id="{EA7B772B-52B9-A0F8-F639-2A627D5B3CE7}"/>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87E7843D-FF13-4365-9478-9625B70A2705}" type="slidenum">
              <a:rPr lang="en-US" smtClean="0"/>
              <a:pPr>
                <a:spcAft>
                  <a:spcPts val="600"/>
                </a:spcAft>
              </a:pPr>
              <a:t>5</a:t>
            </a:fld>
            <a:endParaRPr lang="en-US"/>
          </a:p>
        </p:txBody>
      </p:sp>
    </p:spTree>
    <p:extLst>
      <p:ext uri="{BB962C8B-B14F-4D97-AF65-F5344CB8AC3E}">
        <p14:creationId xmlns:p14="http://schemas.microsoft.com/office/powerpoint/2010/main" val="2500192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E968B-6A56-AA11-FDAC-A85A2B30A5D1}"/>
              </a:ext>
            </a:extLst>
          </p:cNvPr>
          <p:cNvSpPr>
            <a:spLocks noGrp="1"/>
          </p:cNvSpPr>
          <p:nvPr>
            <p:ph type="title"/>
          </p:nvPr>
        </p:nvSpPr>
        <p:spPr>
          <a:xfrm>
            <a:off x="138112" y="117115"/>
            <a:ext cx="11915775" cy="663936"/>
          </a:xfr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a:bodyPr>
          <a:lstStyle/>
          <a:p>
            <a:r>
              <a:rPr lang="hr-HR" sz="3200">
                <a:solidFill>
                  <a:srgbClr val="002060"/>
                </a:solidFill>
                <a:latin typeface="+mn-lt"/>
                <a:ea typeface="+mn-ea"/>
                <a:cs typeface="+mn-cs"/>
              </a:rPr>
              <a:t>Predmet i svrha poziva </a:t>
            </a:r>
          </a:p>
        </p:txBody>
      </p:sp>
      <p:graphicFrame>
        <p:nvGraphicFramePr>
          <p:cNvPr id="8" name="Content Placeholder 2">
            <a:extLst>
              <a:ext uri="{FF2B5EF4-FFF2-40B4-BE49-F238E27FC236}">
                <a16:creationId xmlns:a16="http://schemas.microsoft.com/office/drawing/2014/main" id="{0966A8DB-09B3-8EFD-8131-966CA5F6D6F8}"/>
              </a:ext>
            </a:extLst>
          </p:cNvPr>
          <p:cNvGraphicFramePr>
            <a:graphicFrameLocks noGrp="1"/>
          </p:cNvGraphicFramePr>
          <p:nvPr>
            <p:ph idx="1"/>
            <p:extLst>
              <p:ext uri="{D42A27DB-BD31-4B8C-83A1-F6EECF244321}">
                <p14:modId xmlns:p14="http://schemas.microsoft.com/office/powerpoint/2010/main" val="2148722445"/>
              </p:ext>
            </p:extLst>
          </p:nvPr>
        </p:nvGraphicFramePr>
        <p:xfrm>
          <a:off x="366856" y="1002007"/>
          <a:ext cx="11105876" cy="55149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76042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86BAA2A-9E65-A077-AE00-F4DC087EFE09}"/>
              </a:ext>
            </a:extLst>
          </p:cNvPr>
          <p:cNvSpPr/>
          <p:nvPr/>
        </p:nvSpPr>
        <p:spPr>
          <a:xfrm>
            <a:off x="2744939" y="2952053"/>
            <a:ext cx="7256462" cy="738664"/>
          </a:xfrm>
          <a:prstGeom prst="rect">
            <a:avLst/>
          </a:prstGeom>
          <a:solidFill>
            <a:schemeClr val="tx2">
              <a:lumMod val="25000"/>
              <a:lumOff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a:spAutoFit/>
          </a:bodyPr>
          <a:lstStyle/>
          <a:p>
            <a:pPr lvl="0" algn="ctr" defTabSz="457200" fontAlgn="base">
              <a:spcBef>
                <a:spcPct val="0"/>
              </a:spcBef>
              <a:spcAft>
                <a:spcPct val="0"/>
              </a:spcAft>
              <a:defRPr/>
            </a:pPr>
            <a:r>
              <a:rPr lang="hr-HR" sz="1800" noProof="0">
                <a:effectLst/>
                <a:ea typeface="Yu Mincho" panose="02020400000000000000" pitchFamily="18" charset="-128"/>
                <a:cs typeface="Arial" panose="020B0604020202020204" pitchFamily="34" charset="0"/>
              </a:rPr>
              <a:t> raspoloživa </a:t>
            </a:r>
            <a:r>
              <a:rPr lang="hr-HR" kern="0" noProof="0">
                <a:solidFill>
                  <a:srgbClr val="002060"/>
                </a:solidFill>
              </a:rPr>
              <a:t>sredstva namijenjena MSP-ovima</a:t>
            </a:r>
            <a:r>
              <a:rPr lang="hr-HR" sz="1800" noProof="0">
                <a:effectLst/>
                <a:ea typeface="Yu Mincho" panose="02020400000000000000" pitchFamily="18" charset="-128"/>
                <a:cs typeface="Arial" panose="020B0604020202020204" pitchFamily="34" charset="0"/>
              </a:rPr>
              <a:t> </a:t>
            </a:r>
          </a:p>
          <a:p>
            <a:pPr lvl="0" algn="ctr" fontAlgn="base">
              <a:spcBef>
                <a:spcPct val="0"/>
              </a:spcBef>
              <a:spcAft>
                <a:spcPct val="0"/>
              </a:spcAft>
              <a:defRPr/>
            </a:pPr>
            <a:r>
              <a:rPr lang="hr-HR" sz="2400" b="1" noProof="0">
                <a:solidFill>
                  <a:srgbClr val="002060"/>
                </a:solidFill>
                <a:ea typeface="Yu Mincho" panose="02020400000000000000" pitchFamily="18" charset="-128"/>
                <a:cs typeface="Arial" panose="020B0604020202020204" pitchFamily="34" charset="0"/>
              </a:rPr>
              <a:t>17.188.524,40 </a:t>
            </a:r>
            <a:endParaRPr lang="hr-HR" sz="2400" b="1" noProof="0">
              <a:solidFill>
                <a:srgbClr val="002060"/>
              </a:solidFill>
              <a:effectLst/>
              <a:ea typeface="Yu Mincho" panose="02020400000000000000" pitchFamily="18" charset="-128"/>
              <a:cs typeface="Arial" panose="020B0604020202020204" pitchFamily="34" charset="0"/>
            </a:endParaRPr>
          </a:p>
        </p:txBody>
      </p:sp>
      <p:sp>
        <p:nvSpPr>
          <p:cNvPr id="10" name="Arrow: Right 9">
            <a:extLst>
              <a:ext uri="{FF2B5EF4-FFF2-40B4-BE49-F238E27FC236}">
                <a16:creationId xmlns:a16="http://schemas.microsoft.com/office/drawing/2014/main" id="{27E058F4-D1C9-2FA1-A27A-061B9A985C11}"/>
              </a:ext>
            </a:extLst>
          </p:cNvPr>
          <p:cNvSpPr/>
          <p:nvPr/>
        </p:nvSpPr>
        <p:spPr>
          <a:xfrm>
            <a:off x="1506818" y="900675"/>
            <a:ext cx="4487816" cy="767687"/>
          </a:xfrm>
          <a:prstGeom prst="rightArrow">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hr-HR" sz="2400" b="1" kern="0" noProof="0">
                <a:cs typeface="Times New Roman" panose="02020603050405020304" pitchFamily="18" charset="0"/>
              </a:rPr>
              <a:t>VRSTA POZIVA</a:t>
            </a:r>
            <a:endParaRPr lang="hr-HR" sz="2400" noProof="0"/>
          </a:p>
        </p:txBody>
      </p:sp>
      <p:sp>
        <p:nvSpPr>
          <p:cNvPr id="11" name="Rectangle 10">
            <a:extLst>
              <a:ext uri="{FF2B5EF4-FFF2-40B4-BE49-F238E27FC236}">
                <a16:creationId xmlns:a16="http://schemas.microsoft.com/office/drawing/2014/main" id="{A05DFD5C-745A-5DD2-91BD-791684B25E1B}"/>
              </a:ext>
            </a:extLst>
          </p:cNvPr>
          <p:cNvSpPr/>
          <p:nvPr/>
        </p:nvSpPr>
        <p:spPr>
          <a:xfrm>
            <a:off x="6671603" y="1059944"/>
            <a:ext cx="4417084" cy="486882"/>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r-HR" sz="2400" noProof="0"/>
              <a:t>otvoreni postupak</a:t>
            </a:r>
          </a:p>
        </p:txBody>
      </p:sp>
      <p:sp>
        <p:nvSpPr>
          <p:cNvPr id="12" name="Arrow: Right 11">
            <a:extLst>
              <a:ext uri="{FF2B5EF4-FFF2-40B4-BE49-F238E27FC236}">
                <a16:creationId xmlns:a16="http://schemas.microsoft.com/office/drawing/2014/main" id="{6D10E29A-DCBE-658A-5AD1-FB8C8A0EA1C3}"/>
              </a:ext>
            </a:extLst>
          </p:cNvPr>
          <p:cNvSpPr/>
          <p:nvPr/>
        </p:nvSpPr>
        <p:spPr>
          <a:xfrm>
            <a:off x="1506818" y="1870494"/>
            <a:ext cx="4487816" cy="767687"/>
          </a:xfrm>
          <a:prstGeom prst="rightArrow">
            <a:avLst>
              <a:gd name="adj1" fmla="val 50000"/>
              <a:gd name="adj2" fmla="val 62834"/>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r-HR" sz="2400" b="1" noProof="0"/>
              <a:t>MODALITET POZIVA</a:t>
            </a:r>
          </a:p>
        </p:txBody>
      </p:sp>
      <p:sp>
        <p:nvSpPr>
          <p:cNvPr id="13" name="Rectangle 12">
            <a:extLst>
              <a:ext uri="{FF2B5EF4-FFF2-40B4-BE49-F238E27FC236}">
                <a16:creationId xmlns:a16="http://schemas.microsoft.com/office/drawing/2014/main" id="{675EE676-E476-4559-D48B-2F6B0422F306}"/>
              </a:ext>
            </a:extLst>
          </p:cNvPr>
          <p:cNvSpPr/>
          <p:nvPr/>
        </p:nvSpPr>
        <p:spPr>
          <a:xfrm>
            <a:off x="6671603" y="1993888"/>
            <a:ext cx="4417085" cy="511103"/>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hr-HR" sz="2400" noProof="0"/>
              <a:t>trajni</a:t>
            </a:r>
          </a:p>
        </p:txBody>
      </p:sp>
      <p:sp>
        <p:nvSpPr>
          <p:cNvPr id="14" name="Rectangle: Rounded Corners 13">
            <a:extLst>
              <a:ext uri="{FF2B5EF4-FFF2-40B4-BE49-F238E27FC236}">
                <a16:creationId xmlns:a16="http://schemas.microsoft.com/office/drawing/2014/main" id="{09E95302-A0E3-C46C-54D8-4DDEFD1B01FD}"/>
              </a:ext>
            </a:extLst>
          </p:cNvPr>
          <p:cNvSpPr/>
          <p:nvPr/>
        </p:nvSpPr>
        <p:spPr>
          <a:xfrm>
            <a:off x="3108354" y="3910218"/>
            <a:ext cx="6893047" cy="923331"/>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hr-HR" sz="2000" b="1" noProof="0"/>
              <a:t>Najniži iznos potpore: 150.000,00 €</a:t>
            </a:r>
          </a:p>
          <a:p>
            <a:pPr algn="ctr"/>
            <a:r>
              <a:rPr lang="hr-HR" sz="2000" b="1" noProof="0"/>
              <a:t>Najviši iznos potpore: 4</a:t>
            </a:r>
            <a:r>
              <a:rPr lang="en-US" sz="2000" b="1" noProof="0"/>
              <a:t>5</a:t>
            </a:r>
            <a:r>
              <a:rPr lang="hr-HR" sz="2000" b="1" noProof="0"/>
              <a:t>0.000,00 €</a:t>
            </a:r>
          </a:p>
        </p:txBody>
      </p:sp>
      <p:cxnSp>
        <p:nvCxnSpPr>
          <p:cNvPr id="17" name="Straight Arrow Connector 16">
            <a:extLst>
              <a:ext uri="{FF2B5EF4-FFF2-40B4-BE49-F238E27FC236}">
                <a16:creationId xmlns:a16="http://schemas.microsoft.com/office/drawing/2014/main" id="{71801CC7-2417-43D3-48E4-C786A955FCCD}"/>
              </a:ext>
            </a:extLst>
          </p:cNvPr>
          <p:cNvCxnSpPr>
            <a:cxnSpLocks/>
            <a:stCxn id="7" idx="2"/>
          </p:cNvCxnSpPr>
          <p:nvPr/>
        </p:nvCxnSpPr>
        <p:spPr>
          <a:xfrm>
            <a:off x="6373170" y="3690717"/>
            <a:ext cx="0" cy="2573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TekstniOkvir 4">
            <a:extLst>
              <a:ext uri="{FF2B5EF4-FFF2-40B4-BE49-F238E27FC236}">
                <a16:creationId xmlns:a16="http://schemas.microsoft.com/office/drawing/2014/main" id="{3E54C75F-344E-1863-0602-6693C99B956A}"/>
              </a:ext>
            </a:extLst>
          </p:cNvPr>
          <p:cNvSpPr txBox="1"/>
          <p:nvPr/>
        </p:nvSpPr>
        <p:spPr>
          <a:xfrm>
            <a:off x="293511" y="59180"/>
            <a:ext cx="11394512" cy="553702"/>
          </a:xfrm>
          <a:prstGeom prst="rect">
            <a:avLst/>
          </a:prstGeom>
          <a:ln/>
        </p:spPr>
        <p:style>
          <a:lnRef idx="1">
            <a:schemeClr val="accent4"/>
          </a:lnRef>
          <a:fillRef idx="2">
            <a:schemeClr val="accent4"/>
          </a:fillRef>
          <a:effectRef idx="1">
            <a:schemeClr val="accent4"/>
          </a:effectRef>
          <a:fontRef idx="minor">
            <a:schemeClr val="dk1"/>
          </a:fontRef>
        </p:style>
        <p:txBody>
          <a:bodyPr anchor="ctr"/>
          <a:lstStyle>
            <a:defPPr>
              <a:defRPr lang="sr-Latn-RS"/>
            </a:defPPr>
            <a:lvl1pPr lvl="0" fontAlgn="auto">
              <a:spcAft>
                <a:spcPts val="0"/>
              </a:spcAft>
              <a:defRPr b="1">
                <a:solidFill>
                  <a:schemeClr val="bg1"/>
                </a:solidFill>
                <a:effectLst>
                  <a:outerShdw blurRad="38100" dist="38100" dir="2700000" algn="tl">
                    <a:srgbClr val="000000">
                      <a:alpha val="43137"/>
                    </a:srgb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fontAlgn="base">
              <a:spcAft>
                <a:spcPct val="0"/>
              </a:spcAft>
              <a:defRPr/>
            </a:pPr>
            <a:r>
              <a:rPr lang="hr-HR" sz="3200" b="0" noProof="0">
                <a:solidFill>
                  <a:srgbClr val="002060"/>
                </a:solidFill>
                <a:effectLst/>
                <a:ea typeface="MS PGothic" pitchFamily="34" charset="-128"/>
                <a:cs typeface="VladaRHSans Med" charset="0"/>
              </a:rPr>
              <a:t>Iznosi, intenziteti i vrsta potpora </a:t>
            </a:r>
          </a:p>
        </p:txBody>
      </p:sp>
      <p:sp>
        <p:nvSpPr>
          <p:cNvPr id="3" name="Rectangle: Rounded Corners 2">
            <a:extLst>
              <a:ext uri="{FF2B5EF4-FFF2-40B4-BE49-F238E27FC236}">
                <a16:creationId xmlns:a16="http://schemas.microsoft.com/office/drawing/2014/main" id="{2BC7ECDC-B41A-5538-6482-46CA6722E398}"/>
              </a:ext>
            </a:extLst>
          </p:cNvPr>
          <p:cNvSpPr/>
          <p:nvPr/>
        </p:nvSpPr>
        <p:spPr>
          <a:xfrm>
            <a:off x="3108354" y="5033994"/>
            <a:ext cx="6893047" cy="923331"/>
          </a:xfrm>
          <a:prstGeom prst="round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r-HR" kern="100" noProof="0">
              <a:effectLst/>
              <a:latin typeface="Century Gothic" panose="020B0502020202020204" pitchFamily="34" charset="0"/>
              <a:ea typeface="Aptos" panose="020B0004020202020204" pitchFamily="34" charset="0"/>
              <a:cs typeface="Times New Roman" panose="02020603050405020304" pitchFamily="18" charset="0"/>
            </a:endParaRPr>
          </a:p>
          <a:p>
            <a:pPr algn="ctr"/>
            <a:r>
              <a:rPr lang="hr-HR" b="1" noProof="0"/>
              <a:t>Max. intenzitet potpore </a:t>
            </a:r>
          </a:p>
          <a:p>
            <a:pPr algn="ctr"/>
            <a:r>
              <a:rPr lang="hr-HR" b="1" noProof="0"/>
              <a:t>50% </a:t>
            </a:r>
            <a:r>
              <a:rPr lang="en-US" b="1" noProof="0" err="1"/>
              <a:t>prihvatljivih</a:t>
            </a:r>
            <a:r>
              <a:rPr lang="en-US" b="1" noProof="0"/>
              <a:t> </a:t>
            </a:r>
            <a:r>
              <a:rPr lang="en-US" b="1" noProof="0" err="1"/>
              <a:t>troškova</a:t>
            </a:r>
            <a:r>
              <a:rPr lang="en-US" b="1" noProof="0"/>
              <a:t> </a:t>
            </a:r>
            <a:r>
              <a:rPr lang="hr-HR" b="1" noProof="0"/>
              <a:t>(državne potpore)</a:t>
            </a:r>
            <a:endParaRPr lang="en-US" b="1" noProof="0"/>
          </a:p>
          <a:p>
            <a:pPr algn="ctr"/>
            <a:r>
              <a:rPr lang="hr-HR" b="1" kern="100" noProof="0">
                <a:effectLst/>
                <a:ea typeface="Aptos" panose="020B0004020202020204" pitchFamily="34" charset="0"/>
                <a:cs typeface="Times New Roman" panose="02020603050405020304" pitchFamily="18" charset="0"/>
              </a:rPr>
              <a:t>75% </a:t>
            </a:r>
            <a:r>
              <a:rPr lang="en-US" b="1" kern="100" noProof="0" err="1">
                <a:effectLst/>
                <a:ea typeface="Aptos" panose="020B0004020202020204" pitchFamily="34" charset="0"/>
                <a:cs typeface="Times New Roman" panose="02020603050405020304" pitchFamily="18" charset="0"/>
              </a:rPr>
              <a:t>prihvatljivih</a:t>
            </a:r>
            <a:r>
              <a:rPr lang="en-US" b="1" kern="100" noProof="0">
                <a:effectLst/>
                <a:ea typeface="Aptos" panose="020B0004020202020204" pitchFamily="34" charset="0"/>
                <a:cs typeface="Times New Roman" panose="02020603050405020304" pitchFamily="18" charset="0"/>
              </a:rPr>
              <a:t> </a:t>
            </a:r>
            <a:r>
              <a:rPr lang="en-US" b="1" kern="100" noProof="0" err="1">
                <a:effectLst/>
                <a:ea typeface="Aptos" panose="020B0004020202020204" pitchFamily="34" charset="0"/>
                <a:cs typeface="Times New Roman" panose="02020603050405020304" pitchFamily="18" charset="0"/>
              </a:rPr>
              <a:t>troškova</a:t>
            </a:r>
            <a:r>
              <a:rPr lang="en-US" b="1" kern="100" noProof="0">
                <a:effectLst/>
                <a:ea typeface="Aptos" panose="020B0004020202020204" pitchFamily="34" charset="0"/>
                <a:cs typeface="Times New Roman" panose="02020603050405020304" pitchFamily="18" charset="0"/>
              </a:rPr>
              <a:t> </a:t>
            </a:r>
            <a:r>
              <a:rPr lang="hr-HR" b="1" kern="100" noProof="0">
                <a:effectLst/>
                <a:ea typeface="Aptos" panose="020B0004020202020204" pitchFamily="34" charset="0"/>
                <a:cs typeface="Times New Roman" panose="02020603050405020304" pitchFamily="18" charset="0"/>
              </a:rPr>
              <a:t>(de </a:t>
            </a:r>
            <a:r>
              <a:rPr lang="hr-HR" b="1" kern="100" noProof="0" err="1">
                <a:effectLst/>
                <a:ea typeface="Aptos" panose="020B0004020202020204" pitchFamily="34" charset="0"/>
                <a:cs typeface="Times New Roman" panose="02020603050405020304" pitchFamily="18" charset="0"/>
              </a:rPr>
              <a:t>minimis</a:t>
            </a:r>
            <a:r>
              <a:rPr lang="hr-HR" b="1" kern="100" noProof="0">
                <a:effectLst/>
                <a:ea typeface="Aptos" panose="020B0004020202020204" pitchFamily="34" charset="0"/>
                <a:cs typeface="Times New Roman" panose="02020603050405020304" pitchFamily="18" charset="0"/>
              </a:rPr>
              <a:t> potpore)</a:t>
            </a:r>
            <a:endParaRPr lang="hr-HR" kern="100" noProof="0">
              <a:effectLst/>
              <a:ea typeface="Aptos" panose="020B0004020202020204" pitchFamily="34" charset="0"/>
              <a:cs typeface="Times New Roman" panose="02020603050405020304" pitchFamily="18" charset="0"/>
            </a:endParaRPr>
          </a:p>
          <a:p>
            <a:pPr algn="ctr"/>
            <a:endParaRPr lang="hr-HR" b="1" noProof="0">
              <a:latin typeface="Century Gothic" panose="020B0502020202020204" pitchFamily="34" charset="0"/>
            </a:endParaRPr>
          </a:p>
        </p:txBody>
      </p:sp>
    </p:spTree>
    <p:extLst>
      <p:ext uri="{BB962C8B-B14F-4D97-AF65-F5344CB8AC3E}">
        <p14:creationId xmlns:p14="http://schemas.microsoft.com/office/powerpoint/2010/main" val="3515066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659FE06A-F465-7631-0957-B3764427B990}"/>
              </a:ext>
            </a:extLst>
          </p:cNvPr>
          <p:cNvGraphicFramePr>
            <a:graphicFrameLocks noGrp="1"/>
          </p:cNvGraphicFramePr>
          <p:nvPr>
            <p:ph idx="1"/>
            <p:extLst>
              <p:ext uri="{D42A27DB-BD31-4B8C-83A1-F6EECF244321}">
                <p14:modId xmlns:p14="http://schemas.microsoft.com/office/powerpoint/2010/main" val="1852289484"/>
              </p:ext>
            </p:extLst>
          </p:nvPr>
        </p:nvGraphicFramePr>
        <p:xfrm>
          <a:off x="566481" y="532413"/>
          <a:ext cx="11059038" cy="54598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kstniOkvir 4">
            <a:extLst>
              <a:ext uri="{FF2B5EF4-FFF2-40B4-BE49-F238E27FC236}">
                <a16:creationId xmlns:a16="http://schemas.microsoft.com/office/drawing/2014/main" id="{EAB6F8EE-C9F0-E8EB-2C48-D089AA3DC1D6}"/>
              </a:ext>
            </a:extLst>
          </p:cNvPr>
          <p:cNvSpPr txBox="1">
            <a:spLocks noGrp="1"/>
          </p:cNvSpPr>
          <p:nvPr>
            <p:ph type="title"/>
          </p:nvPr>
        </p:nvSpPr>
        <p:spPr>
          <a:xfrm>
            <a:off x="466725" y="1"/>
            <a:ext cx="11158794" cy="512956"/>
          </a:xfrm>
          <a:prstGeom prst="rect">
            <a:avLst/>
          </a:prstGeom>
          <a:ln/>
        </p:spPr>
        <p:style>
          <a:lnRef idx="1">
            <a:schemeClr val="accent4"/>
          </a:lnRef>
          <a:fillRef idx="2">
            <a:schemeClr val="accent4"/>
          </a:fillRef>
          <a:effectRef idx="1">
            <a:schemeClr val="accent4"/>
          </a:effectRef>
          <a:fontRef idx="minor">
            <a:schemeClr val="dk1"/>
          </a:fontRef>
        </p:style>
        <p:txBody>
          <a:bodyPr anchor="ctr">
            <a:noAutofit/>
          </a:bodyPr>
          <a:lstStyle>
            <a:defPPr>
              <a:defRPr lang="sr-Latn-RS"/>
            </a:defPPr>
            <a:lvl1pPr lvl="0" fontAlgn="auto">
              <a:spcAft>
                <a:spcPts val="0"/>
              </a:spcAft>
              <a:defRPr b="1">
                <a:solidFill>
                  <a:schemeClr val="bg1"/>
                </a:solidFill>
                <a:effectLst>
                  <a:outerShdw blurRad="38100" dist="38100" dir="2700000" algn="tl">
                    <a:srgbClr val="000000">
                      <a:alpha val="43137"/>
                    </a:srgbClr>
                  </a:outerShdw>
                </a:effectLs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fontAlgn="base">
              <a:spcAft>
                <a:spcPct val="0"/>
              </a:spcAft>
              <a:defRPr/>
            </a:pPr>
            <a:r>
              <a:rPr lang="hr-HR" sz="3200" b="0" noProof="0">
                <a:solidFill>
                  <a:srgbClr val="002060"/>
                </a:solidFill>
                <a:effectLst/>
                <a:ea typeface="MS PGothic" pitchFamily="34" charset="-128"/>
                <a:cs typeface="VladaRHSans Med" charset="0"/>
              </a:rPr>
              <a:t>Pokazatelji</a:t>
            </a:r>
          </a:p>
        </p:txBody>
      </p:sp>
    </p:spTree>
    <p:extLst>
      <p:ext uri="{BB962C8B-B14F-4D97-AF65-F5344CB8AC3E}">
        <p14:creationId xmlns:p14="http://schemas.microsoft.com/office/powerpoint/2010/main" val="209749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BAC76-72BC-DC07-939E-D6D3F0E3730A}"/>
              </a:ext>
            </a:extLst>
          </p:cNvPr>
          <p:cNvSpPr>
            <a:spLocks noGrp="1"/>
          </p:cNvSpPr>
          <p:nvPr>
            <p:ph type="title"/>
          </p:nvPr>
        </p:nvSpPr>
        <p:spPr>
          <a:xfrm>
            <a:off x="346563" y="265941"/>
            <a:ext cx="9356291" cy="468923"/>
          </a:xfrm>
        </p:spPr>
        <p:style>
          <a:lnRef idx="1">
            <a:schemeClr val="accent4"/>
          </a:lnRef>
          <a:fillRef idx="2">
            <a:schemeClr val="accent4"/>
          </a:fillRef>
          <a:effectRef idx="1">
            <a:schemeClr val="accent4"/>
          </a:effectRef>
          <a:fontRef idx="minor">
            <a:schemeClr val="dk1"/>
          </a:fontRef>
        </p:style>
        <p:txBody>
          <a:bodyPr>
            <a:noAutofit/>
          </a:bodyPr>
          <a:lstStyle/>
          <a:p>
            <a:r>
              <a:rPr lang="hr-HR" sz="3200" noProof="0">
                <a:solidFill>
                  <a:schemeClr val="tx2">
                    <a:lumMod val="90000"/>
                    <a:lumOff val="10000"/>
                  </a:schemeClr>
                </a:solidFill>
                <a:latin typeface="+mn-lt"/>
              </a:rPr>
              <a:t>Prihvatljivi prijavitelji</a:t>
            </a:r>
          </a:p>
        </p:txBody>
      </p:sp>
      <p:graphicFrame>
        <p:nvGraphicFramePr>
          <p:cNvPr id="5" name="Content Placeholder 4">
            <a:extLst>
              <a:ext uri="{FF2B5EF4-FFF2-40B4-BE49-F238E27FC236}">
                <a16:creationId xmlns:a16="http://schemas.microsoft.com/office/drawing/2014/main" id="{34CDBCE1-0B90-3F82-673B-686133A7C529}"/>
              </a:ext>
            </a:extLst>
          </p:cNvPr>
          <p:cNvGraphicFramePr>
            <a:graphicFrameLocks noGrp="1"/>
          </p:cNvGraphicFramePr>
          <p:nvPr>
            <p:ph idx="1"/>
            <p:extLst>
              <p:ext uri="{D42A27DB-BD31-4B8C-83A1-F6EECF244321}">
                <p14:modId xmlns:p14="http://schemas.microsoft.com/office/powerpoint/2010/main" val="3083516183"/>
              </p:ext>
            </p:extLst>
          </p:nvPr>
        </p:nvGraphicFramePr>
        <p:xfrm>
          <a:off x="346563" y="619111"/>
          <a:ext cx="11425311" cy="51184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CAC69E20-F9F0-B7DF-E0B9-66E131156EE2}"/>
              </a:ext>
            </a:extLst>
          </p:cNvPr>
          <p:cNvPicPr>
            <a:picLocks noChangeAspect="1"/>
          </p:cNvPicPr>
          <p:nvPr/>
        </p:nvPicPr>
        <p:blipFill rotWithShape="1">
          <a:blip r:embed="rId8"/>
          <a:srcRect l="19820" r="31957"/>
          <a:stretch/>
        </p:blipFill>
        <p:spPr>
          <a:xfrm>
            <a:off x="10054678" y="0"/>
            <a:ext cx="1403897" cy="2032875"/>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
        <p:nvSpPr>
          <p:cNvPr id="3" name="Content Placeholder 3">
            <a:extLst>
              <a:ext uri="{FF2B5EF4-FFF2-40B4-BE49-F238E27FC236}">
                <a16:creationId xmlns:a16="http://schemas.microsoft.com/office/drawing/2014/main" id="{04B06D25-C4DD-5A77-A2CF-D1E67C5790A6}"/>
              </a:ext>
            </a:extLst>
          </p:cNvPr>
          <p:cNvSpPr txBox="1">
            <a:spLocks/>
          </p:cNvSpPr>
          <p:nvPr/>
        </p:nvSpPr>
        <p:spPr>
          <a:xfrm>
            <a:off x="420126" y="5384347"/>
            <a:ext cx="7450111" cy="706341"/>
          </a:xfrm>
          <a:prstGeom prst="rect">
            <a:avLst/>
          </a:prstGeom>
          <a:solidFill>
            <a:schemeClr val="accent3">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hr-HR" sz="2400">
                <a:solidFill>
                  <a:schemeClr val="tx2">
                    <a:lumMod val="90000"/>
                    <a:lumOff val="10000"/>
                  </a:schemeClr>
                </a:solidFill>
              </a:rPr>
              <a:t>Prijavitelji moraju djelovati samostalno. Partnerske organizacije i partnerstvo  bilo koje vrste nisu prihvatljivi</a:t>
            </a:r>
          </a:p>
        </p:txBody>
      </p:sp>
    </p:spTree>
    <p:extLst>
      <p:ext uri="{BB962C8B-B14F-4D97-AF65-F5344CB8AC3E}">
        <p14:creationId xmlns:p14="http://schemas.microsoft.com/office/powerpoint/2010/main" val="2981270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38F52-275B-A406-BCB9-BB0840079109}"/>
              </a:ext>
            </a:extLst>
          </p:cNvPr>
          <p:cNvSpPr>
            <a:spLocks noGrp="1"/>
          </p:cNvSpPr>
          <p:nvPr>
            <p:ph type="title"/>
          </p:nvPr>
        </p:nvSpPr>
        <p:spPr>
          <a:xfrm>
            <a:off x="153909" y="93801"/>
            <a:ext cx="11862245" cy="517742"/>
          </a:xfrm>
          <a:ln/>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Autofit/>
          </a:bodyPr>
          <a:lstStyle/>
          <a:p>
            <a:pPr fontAlgn="base">
              <a:spcAft>
                <a:spcPct val="0"/>
              </a:spcAft>
            </a:pPr>
            <a:r>
              <a:rPr lang="hr-HR" sz="3200">
                <a:solidFill>
                  <a:srgbClr val="002060"/>
                </a:solidFill>
                <a:ea typeface="MS PGothic" pitchFamily="34" charset="-128"/>
              </a:rPr>
              <a:t>Tko ne može sudjelovati?</a:t>
            </a:r>
          </a:p>
        </p:txBody>
      </p:sp>
      <p:graphicFrame>
        <p:nvGraphicFramePr>
          <p:cNvPr id="8" name="Content Placeholder 2">
            <a:extLst>
              <a:ext uri="{FF2B5EF4-FFF2-40B4-BE49-F238E27FC236}">
                <a16:creationId xmlns:a16="http://schemas.microsoft.com/office/drawing/2014/main" id="{209CE450-32BD-061C-A06D-4CDDBB36B65A}"/>
              </a:ext>
            </a:extLst>
          </p:cNvPr>
          <p:cNvGraphicFramePr>
            <a:graphicFrameLocks noGrp="1"/>
          </p:cNvGraphicFramePr>
          <p:nvPr>
            <p:ph idx="1"/>
            <p:extLst>
              <p:ext uri="{D42A27DB-BD31-4B8C-83A1-F6EECF244321}">
                <p14:modId xmlns:p14="http://schemas.microsoft.com/office/powerpoint/2010/main" val="1973758843"/>
              </p:ext>
            </p:extLst>
          </p:nvPr>
        </p:nvGraphicFramePr>
        <p:xfrm>
          <a:off x="325677" y="611543"/>
          <a:ext cx="11690477" cy="60399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47563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2963B-FE94-47DC-BE52-1D926A2BE65B}"/>
              </a:ext>
            </a:extLst>
          </p:cNvPr>
          <p:cNvSpPr>
            <a:spLocks noGrp="1"/>
          </p:cNvSpPr>
          <p:nvPr>
            <p:ph type="title"/>
          </p:nvPr>
        </p:nvSpPr>
        <p:spPr>
          <a:xfrm>
            <a:off x="437914" y="359636"/>
            <a:ext cx="11543069" cy="437069"/>
          </a:xfrm>
          <a:ln/>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fontScale="90000"/>
          </a:bodyPr>
          <a:lstStyle/>
          <a:p>
            <a:pPr fontAlgn="base">
              <a:spcAft>
                <a:spcPct val="0"/>
              </a:spcAft>
            </a:pPr>
            <a:r>
              <a:rPr lang="hr-HR" sz="3200">
                <a:solidFill>
                  <a:srgbClr val="002060"/>
                </a:solidFill>
                <a:ea typeface="MS PGothic" pitchFamily="34" charset="-128"/>
              </a:rPr>
              <a:t>Neprihvatljivi sektori/djelatnosti</a:t>
            </a:r>
          </a:p>
        </p:txBody>
      </p:sp>
      <p:graphicFrame>
        <p:nvGraphicFramePr>
          <p:cNvPr id="7" name="Content Placeholder 2">
            <a:extLst>
              <a:ext uri="{FF2B5EF4-FFF2-40B4-BE49-F238E27FC236}">
                <a16:creationId xmlns:a16="http://schemas.microsoft.com/office/drawing/2014/main" id="{0B93BF08-230D-5318-9144-46CFE2685301}"/>
              </a:ext>
            </a:extLst>
          </p:cNvPr>
          <p:cNvGraphicFramePr>
            <a:graphicFrameLocks noGrp="1"/>
          </p:cNvGraphicFramePr>
          <p:nvPr>
            <p:ph idx="1"/>
            <p:extLst>
              <p:ext uri="{D42A27DB-BD31-4B8C-83A1-F6EECF244321}">
                <p14:modId xmlns:p14="http://schemas.microsoft.com/office/powerpoint/2010/main" val="1180383851"/>
              </p:ext>
            </p:extLst>
          </p:nvPr>
        </p:nvGraphicFramePr>
        <p:xfrm>
          <a:off x="257907" y="1266092"/>
          <a:ext cx="11723077" cy="52322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71817118"/>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EC764-582B-A0C0-20EA-7E26AE5969CD}"/>
              </a:ext>
            </a:extLst>
          </p:cNvPr>
          <p:cNvSpPr>
            <a:spLocks noGrp="1"/>
          </p:cNvSpPr>
          <p:nvPr>
            <p:ph type="title"/>
          </p:nvPr>
        </p:nvSpPr>
        <p:spPr>
          <a:xfrm>
            <a:off x="637308" y="242406"/>
            <a:ext cx="10300424" cy="450321"/>
          </a:xfr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Autofit/>
          </a:bodyPr>
          <a:lstStyle/>
          <a:p>
            <a:r>
              <a:rPr lang="hr-HR" sz="3200">
                <a:solidFill>
                  <a:schemeClr val="tx2">
                    <a:lumMod val="90000"/>
                    <a:lumOff val="10000"/>
                  </a:schemeClr>
                </a:solidFill>
              </a:rPr>
              <a:t>Prihvatljivost projekta</a:t>
            </a:r>
          </a:p>
        </p:txBody>
      </p:sp>
      <p:sp>
        <p:nvSpPr>
          <p:cNvPr id="3" name="Content Placeholder 2">
            <a:extLst>
              <a:ext uri="{FF2B5EF4-FFF2-40B4-BE49-F238E27FC236}">
                <a16:creationId xmlns:a16="http://schemas.microsoft.com/office/drawing/2014/main" id="{9FA6BE87-C7DE-A3FE-3EB4-6596A2380F3B}"/>
              </a:ext>
            </a:extLst>
          </p:cNvPr>
          <p:cNvSpPr>
            <a:spLocks noGrp="1"/>
          </p:cNvSpPr>
          <p:nvPr>
            <p:ph idx="1"/>
          </p:nvPr>
        </p:nvSpPr>
        <p:spPr>
          <a:xfrm>
            <a:off x="560193" y="948077"/>
            <a:ext cx="11071613" cy="4593187"/>
          </a:xfrm>
          <a:pattFill prst="pct5">
            <a:fgClr>
              <a:srgbClr val="66CCFF"/>
            </a:fgClr>
            <a:bgClr>
              <a:schemeClr val="bg1"/>
            </a:bgClr>
          </a:pattFill>
        </p:spPr>
        <p:txBody>
          <a:bodyPr vert="horz" lIns="91440" tIns="45720" rIns="91440" bIns="45720" rtlCol="0">
            <a:noAutofit/>
          </a:bodyPr>
          <a:lstStyle/>
          <a:p>
            <a:pPr algn="just">
              <a:lnSpc>
                <a:spcPct val="150000"/>
              </a:lnSpc>
              <a:spcBef>
                <a:spcPts val="0"/>
              </a:spcBef>
            </a:pPr>
            <a:r>
              <a:rPr lang="hr-HR" sz="1600" noProof="0">
                <a:solidFill>
                  <a:srgbClr val="002060"/>
                </a:solidFill>
              </a:rPr>
              <a:t>Projekt je u skladu s Programom i </a:t>
            </a:r>
            <a:r>
              <a:rPr lang="hr-HR" sz="1600" b="1" noProof="0">
                <a:solidFill>
                  <a:srgbClr val="002060"/>
                </a:solidFill>
              </a:rPr>
              <a:t>doprinosi ciljevima Prioriteta 1., </a:t>
            </a:r>
            <a:r>
              <a:rPr lang="hr-HR" sz="1600" noProof="0">
                <a:solidFill>
                  <a:srgbClr val="002060"/>
                </a:solidFill>
              </a:rPr>
              <a:t>Specifičnog cilja RSO 1.3., uključujući usklađenost s relevantnim strategijama </a:t>
            </a:r>
            <a:r>
              <a:rPr lang="en-US" sz="1600" noProof="0">
                <a:solidFill>
                  <a:srgbClr val="002060"/>
                </a:solidFill>
              </a:rPr>
              <a:t>-</a:t>
            </a:r>
            <a:r>
              <a:rPr lang="hr-HR" sz="1600" noProof="0">
                <a:solidFill>
                  <a:srgbClr val="002060"/>
                </a:solidFill>
              </a:rPr>
              <a:t> </a:t>
            </a:r>
            <a:r>
              <a:rPr lang="hr-HR" sz="1600" b="1" noProof="0">
                <a:solidFill>
                  <a:srgbClr val="002060"/>
                </a:solidFill>
              </a:rPr>
              <a:t>NRS i S3</a:t>
            </a:r>
            <a:r>
              <a:rPr lang="en-US" sz="1600" noProof="0">
                <a:solidFill>
                  <a:srgbClr val="002060"/>
                </a:solidFill>
              </a:rPr>
              <a:t>.</a:t>
            </a:r>
            <a:endParaRPr lang="hr-HR" sz="1600" noProof="0">
              <a:solidFill>
                <a:srgbClr val="002060"/>
              </a:solidFill>
            </a:endParaRPr>
          </a:p>
          <a:p>
            <a:pPr algn="just">
              <a:lnSpc>
                <a:spcPct val="150000"/>
              </a:lnSpc>
              <a:spcBef>
                <a:spcPts val="0"/>
              </a:spcBef>
            </a:pPr>
            <a:r>
              <a:rPr lang="hr-HR" sz="1600" b="1" noProof="0">
                <a:solidFill>
                  <a:srgbClr val="002060"/>
                </a:solidFill>
              </a:rPr>
              <a:t>Područje primjene rezultata projekta je u okviru najmanje jednog tematskog prioritetnog područja definiranog u S3</a:t>
            </a:r>
            <a:r>
              <a:rPr lang="en-US" sz="1600" b="1" noProof="0">
                <a:solidFill>
                  <a:srgbClr val="002060"/>
                </a:solidFill>
              </a:rPr>
              <a:t>.</a:t>
            </a:r>
            <a:endParaRPr lang="hr-HR" sz="1600" b="1" noProof="0">
              <a:solidFill>
                <a:srgbClr val="002060"/>
              </a:solidFill>
            </a:endParaRPr>
          </a:p>
          <a:p>
            <a:pPr algn="just">
              <a:lnSpc>
                <a:spcPct val="150000"/>
              </a:lnSpc>
              <a:spcBef>
                <a:spcPts val="0"/>
              </a:spcBef>
            </a:pPr>
            <a:r>
              <a:rPr lang="hr-HR" sz="1600" noProof="0">
                <a:solidFill>
                  <a:srgbClr val="002060"/>
                </a:solidFill>
              </a:rPr>
              <a:t>Projekt sadrži </a:t>
            </a:r>
            <a:r>
              <a:rPr lang="hr-HR" sz="1600" b="1" noProof="0">
                <a:solidFill>
                  <a:srgbClr val="002060"/>
                </a:solidFill>
              </a:rPr>
              <a:t>aktivnosti inovacije organizacije poslovanja i/ili inovacije procesa </a:t>
            </a:r>
            <a:r>
              <a:rPr lang="hr-HR" sz="1600" noProof="0">
                <a:solidFill>
                  <a:srgbClr val="002060"/>
                </a:solidFill>
              </a:rPr>
              <a:t>u skladu s predmetnim Pozivom</a:t>
            </a:r>
            <a:r>
              <a:rPr lang="hr-HR" sz="1600" b="1" noProof="0">
                <a:solidFill>
                  <a:srgbClr val="002060"/>
                </a:solidFill>
              </a:rPr>
              <a:t>.</a:t>
            </a:r>
            <a:endParaRPr lang="en-US" sz="1600" b="1" noProof="0">
              <a:solidFill>
                <a:srgbClr val="002060"/>
              </a:solidFill>
            </a:endParaRPr>
          </a:p>
          <a:p>
            <a:pPr algn="just">
              <a:lnSpc>
                <a:spcPct val="150000"/>
              </a:lnSpc>
              <a:spcBef>
                <a:spcPts val="0"/>
              </a:spcBef>
            </a:pPr>
            <a:r>
              <a:rPr lang="hr-HR" sz="1600" noProof="0">
                <a:solidFill>
                  <a:srgbClr val="002060"/>
                </a:solidFill>
              </a:rPr>
              <a:t>Projekt sadrži </a:t>
            </a:r>
            <a:r>
              <a:rPr lang="hr-HR" sz="1600" b="1" noProof="0">
                <a:solidFill>
                  <a:srgbClr val="002060"/>
                </a:solidFill>
              </a:rPr>
              <a:t>najmanje jednu inovaciju procesa i/ili organizacije poslovanja vezano uz digitalizaciju ili zelenu tranziciju</a:t>
            </a:r>
            <a:r>
              <a:rPr lang="en-US" sz="1600" b="1" noProof="0">
                <a:solidFill>
                  <a:srgbClr val="002060"/>
                </a:solidFill>
              </a:rPr>
              <a:t>.</a:t>
            </a:r>
          </a:p>
          <a:p>
            <a:pPr algn="just">
              <a:lnSpc>
                <a:spcPct val="150000"/>
              </a:lnSpc>
              <a:spcBef>
                <a:spcPts val="0"/>
              </a:spcBef>
            </a:pPr>
            <a:r>
              <a:rPr lang="hr-HR" sz="1600" noProof="0">
                <a:solidFill>
                  <a:srgbClr val="002060"/>
                </a:solidFill>
              </a:rPr>
              <a:t>Projekt ima za cilj </a:t>
            </a:r>
            <a:r>
              <a:rPr lang="hr-HR" sz="1600" b="1" noProof="0">
                <a:solidFill>
                  <a:srgbClr val="002060"/>
                </a:solidFill>
              </a:rPr>
              <a:t>komercijalizaciju inovativnog proizvoda/usluge koji je novi za tržište</a:t>
            </a:r>
            <a:r>
              <a:rPr lang="en-US" sz="1600" b="1" noProof="0">
                <a:solidFill>
                  <a:srgbClr val="002060"/>
                </a:solidFill>
              </a:rPr>
              <a:t>.</a:t>
            </a:r>
            <a:endParaRPr lang="hr-HR" sz="1600" b="1" noProof="0">
              <a:solidFill>
                <a:srgbClr val="002060"/>
              </a:solidFill>
            </a:endParaRPr>
          </a:p>
          <a:p>
            <a:pPr algn="just">
              <a:lnSpc>
                <a:spcPct val="150000"/>
              </a:lnSpc>
              <a:spcBef>
                <a:spcPts val="0"/>
              </a:spcBef>
            </a:pPr>
            <a:r>
              <a:rPr lang="hr-HR" sz="1600" noProof="0">
                <a:solidFill>
                  <a:srgbClr val="002060"/>
                </a:solidFill>
              </a:rPr>
              <a:t>Projekt ima </a:t>
            </a:r>
            <a:r>
              <a:rPr lang="hr-HR" sz="1600" b="1" noProof="0">
                <a:solidFill>
                  <a:srgbClr val="002060"/>
                </a:solidFill>
              </a:rPr>
              <a:t>potrebnu razinu spremnosti </a:t>
            </a:r>
            <a:r>
              <a:rPr lang="hr-HR" sz="1600" noProof="0">
                <a:solidFill>
                  <a:srgbClr val="002060"/>
                </a:solidFill>
              </a:rPr>
              <a:t>za provedbu</a:t>
            </a:r>
            <a:r>
              <a:rPr lang="en-US" sz="1600" noProof="0">
                <a:solidFill>
                  <a:srgbClr val="002060"/>
                </a:solidFill>
              </a:rPr>
              <a:t>.</a:t>
            </a:r>
            <a:endParaRPr lang="hr-HR" sz="1600" noProof="0">
              <a:solidFill>
                <a:srgbClr val="002060"/>
              </a:solidFill>
            </a:endParaRPr>
          </a:p>
          <a:p>
            <a:pPr algn="just">
              <a:lnSpc>
                <a:spcPct val="150000"/>
              </a:lnSpc>
              <a:spcBef>
                <a:spcPts val="0"/>
              </a:spcBef>
            </a:pPr>
            <a:r>
              <a:rPr lang="hr-HR" sz="1600" noProof="0">
                <a:solidFill>
                  <a:srgbClr val="002060"/>
                </a:solidFill>
              </a:rPr>
              <a:t>Projektne </a:t>
            </a:r>
            <a:r>
              <a:rPr lang="hr-HR" sz="1600" b="1" noProof="0">
                <a:solidFill>
                  <a:srgbClr val="002060"/>
                </a:solidFill>
              </a:rPr>
              <a:t>aktivnosti se odvijaju  u djelatnostima unutar sektora C. Prerađivačka industrija </a:t>
            </a:r>
            <a:r>
              <a:rPr lang="hr-HR" sz="1600" noProof="0">
                <a:solidFill>
                  <a:srgbClr val="002060"/>
                </a:solidFill>
              </a:rPr>
              <a:t>i u skladu su s prihvatljivim aktivnostima ovog Poziva</a:t>
            </a:r>
            <a:r>
              <a:rPr lang="en-US" sz="1600" noProof="0">
                <a:solidFill>
                  <a:srgbClr val="002060"/>
                </a:solidFill>
              </a:rPr>
              <a:t>.</a:t>
            </a:r>
          </a:p>
          <a:p>
            <a:pPr algn="just">
              <a:lnSpc>
                <a:spcPct val="150000"/>
              </a:lnSpc>
              <a:spcBef>
                <a:spcPts val="0"/>
              </a:spcBef>
            </a:pPr>
            <a:r>
              <a:rPr lang="hr-HR" sz="1600" noProof="0">
                <a:solidFill>
                  <a:srgbClr val="002060"/>
                </a:solidFill>
              </a:rPr>
              <a:t>Projekt predstavlja </a:t>
            </a:r>
            <a:r>
              <a:rPr lang="hr-HR" sz="1600" b="1" noProof="0">
                <a:solidFill>
                  <a:srgbClr val="002060"/>
                </a:solidFill>
              </a:rPr>
              <a:t>najbolji odnos između iznosa potpore, poduzetih aktivnosti i postizanja ciljeva</a:t>
            </a:r>
            <a:r>
              <a:rPr lang="hr-HR" sz="1600" noProof="0">
                <a:solidFill>
                  <a:srgbClr val="002060"/>
                </a:solidFill>
              </a:rPr>
              <a:t>, a troškovi su izravno povezani s projektnim aktivnostima i s ostvarenjem planiranih ciljeva ili rezultata</a:t>
            </a:r>
            <a:r>
              <a:rPr lang="en-US" sz="1600">
                <a:solidFill>
                  <a:srgbClr val="002060"/>
                </a:solidFill>
              </a:rPr>
              <a:t>.</a:t>
            </a:r>
            <a:endParaRPr lang="hr-HR" sz="1600" noProof="0">
              <a:solidFill>
                <a:srgbClr val="002060"/>
              </a:solidFill>
            </a:endParaRPr>
          </a:p>
        </p:txBody>
      </p:sp>
      <p:pic>
        <p:nvPicPr>
          <p:cNvPr id="10" name="Graphic 9" descr="Checkmark">
            <a:extLst>
              <a:ext uri="{FF2B5EF4-FFF2-40B4-BE49-F238E27FC236}">
                <a16:creationId xmlns:a16="http://schemas.microsoft.com/office/drawing/2014/main" id="{1C0799CF-E178-0587-BE0C-BCBA42CE55B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28176" y="5148514"/>
            <a:ext cx="1623588" cy="1623588"/>
          </a:xfrm>
          <a:prstGeom prst="rect">
            <a:avLst/>
          </a:prstGeom>
          <a:effectLst/>
        </p:spPr>
      </p:pic>
    </p:spTree>
    <p:extLst>
      <p:ext uri="{BB962C8B-B14F-4D97-AF65-F5344CB8AC3E}">
        <p14:creationId xmlns:p14="http://schemas.microsoft.com/office/powerpoint/2010/main" val="907013238"/>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EC764-582B-A0C0-20EA-7E26AE5969CD}"/>
              </a:ext>
            </a:extLst>
          </p:cNvPr>
          <p:cNvSpPr>
            <a:spLocks noGrp="1"/>
          </p:cNvSpPr>
          <p:nvPr>
            <p:ph type="title"/>
          </p:nvPr>
        </p:nvSpPr>
        <p:spPr>
          <a:xfrm>
            <a:off x="474776" y="176106"/>
            <a:ext cx="11357984" cy="487085"/>
          </a:xfr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Autofit/>
          </a:bodyPr>
          <a:lstStyle/>
          <a:p>
            <a:r>
              <a:rPr lang="hr-HR" sz="3200">
                <a:solidFill>
                  <a:schemeClr val="tx2">
                    <a:lumMod val="90000"/>
                    <a:lumOff val="10000"/>
                  </a:schemeClr>
                </a:solidFill>
              </a:rPr>
              <a:t>Prihvatljivost projekta</a:t>
            </a:r>
          </a:p>
        </p:txBody>
      </p:sp>
      <p:sp>
        <p:nvSpPr>
          <p:cNvPr id="3" name="Content Placeholder 2">
            <a:extLst>
              <a:ext uri="{FF2B5EF4-FFF2-40B4-BE49-F238E27FC236}">
                <a16:creationId xmlns:a16="http://schemas.microsoft.com/office/drawing/2014/main" id="{9FA6BE87-C7DE-A3FE-3EB4-6596A2380F3B}"/>
              </a:ext>
            </a:extLst>
          </p:cNvPr>
          <p:cNvSpPr>
            <a:spLocks noGrp="1"/>
          </p:cNvSpPr>
          <p:nvPr>
            <p:ph idx="1"/>
          </p:nvPr>
        </p:nvSpPr>
        <p:spPr>
          <a:xfrm>
            <a:off x="474776" y="879513"/>
            <a:ext cx="11357984" cy="4877910"/>
          </a:xfrm>
          <a:pattFill prst="pct5">
            <a:fgClr>
              <a:srgbClr val="00B0F0"/>
            </a:fgClr>
            <a:bgClr>
              <a:schemeClr val="bg1"/>
            </a:bgClr>
          </a:pattFill>
        </p:spPr>
        <p:txBody>
          <a:bodyPr>
            <a:noAutofit/>
          </a:bodyPr>
          <a:lstStyle/>
          <a:p>
            <a:pPr algn="just">
              <a:lnSpc>
                <a:spcPct val="150000"/>
              </a:lnSpc>
              <a:spcBef>
                <a:spcPts val="0"/>
              </a:spcBef>
              <a:defRPr/>
            </a:pPr>
            <a:r>
              <a:rPr lang="hr-HR" sz="1600" noProof="0">
                <a:solidFill>
                  <a:srgbClr val="002060"/>
                </a:solidFill>
              </a:rPr>
              <a:t>Projekt je u </a:t>
            </a:r>
            <a:r>
              <a:rPr lang="hr-HR" sz="1600" b="1" noProof="0">
                <a:solidFill>
                  <a:srgbClr val="002060"/>
                </a:solidFill>
              </a:rPr>
              <a:t>skladu sa zakonodavnim zahtjevima </a:t>
            </a:r>
            <a:r>
              <a:rPr lang="hr-HR" sz="1600" noProof="0">
                <a:solidFill>
                  <a:srgbClr val="002060"/>
                </a:solidFill>
              </a:rPr>
              <a:t>u pogledu </a:t>
            </a:r>
            <a:r>
              <a:rPr lang="hr-HR" sz="1600" b="1" noProof="0">
                <a:solidFill>
                  <a:srgbClr val="002060"/>
                </a:solidFill>
              </a:rPr>
              <a:t>osiguravanja pristupačnosti osobama s invaliditetom</a:t>
            </a:r>
            <a:r>
              <a:rPr lang="hr-HR" sz="1600" noProof="0">
                <a:solidFill>
                  <a:srgbClr val="002060"/>
                </a:solidFill>
              </a:rPr>
              <a:t>, </a:t>
            </a:r>
            <a:r>
              <a:rPr lang="hr-HR" sz="1600" b="1" noProof="0">
                <a:solidFill>
                  <a:srgbClr val="002060"/>
                </a:solidFill>
              </a:rPr>
              <a:t>osiguravanja rodne ravnopravnosti </a:t>
            </a:r>
            <a:r>
              <a:rPr lang="hr-HR" sz="1600" noProof="0">
                <a:solidFill>
                  <a:srgbClr val="002060"/>
                </a:solidFill>
              </a:rPr>
              <a:t>i uzimanja u obzir Povelje Europske unije o </a:t>
            </a:r>
            <a:r>
              <a:rPr lang="hr-HR" sz="1600" b="1" noProof="0">
                <a:solidFill>
                  <a:srgbClr val="002060"/>
                </a:solidFill>
              </a:rPr>
              <a:t>temeljnim pravima</a:t>
            </a:r>
            <a:r>
              <a:rPr lang="en-US" sz="1600" b="1" noProof="0">
                <a:solidFill>
                  <a:srgbClr val="002060"/>
                </a:solidFill>
              </a:rPr>
              <a:t> </a:t>
            </a:r>
            <a:r>
              <a:rPr lang="pt-BR" sz="1600" noProof="0">
                <a:solidFill>
                  <a:srgbClr val="002060"/>
                </a:solidFill>
              </a:rPr>
              <a:t>i Konvencije UN-a o pravima osoba s invaliditetom.</a:t>
            </a:r>
            <a:endParaRPr lang="hr-HR" sz="1600" noProof="0">
              <a:solidFill>
                <a:srgbClr val="002060"/>
              </a:solidFill>
            </a:endParaRPr>
          </a:p>
          <a:p>
            <a:pPr marR="0" lvl="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hr-HR" sz="1600" b="1" noProof="0">
                <a:solidFill>
                  <a:srgbClr val="002060"/>
                </a:solidFill>
              </a:rPr>
              <a:t>Provedba projekta nije započela prije predaje projektnog prijedloga niti završila prije potpisivanja </a:t>
            </a:r>
            <a:r>
              <a:rPr lang="hr-HR" sz="1600" noProof="0">
                <a:solidFill>
                  <a:srgbClr val="002060"/>
                </a:solidFill>
              </a:rPr>
              <a:t>Ugovora</a:t>
            </a:r>
            <a:r>
              <a:rPr lang="en-US" sz="1600" noProof="0">
                <a:solidFill>
                  <a:srgbClr val="002060"/>
                </a:solidFill>
              </a:rPr>
              <a:t> o </a:t>
            </a:r>
            <a:r>
              <a:rPr lang="en-US" sz="1600" noProof="0" err="1">
                <a:solidFill>
                  <a:srgbClr val="002060"/>
                </a:solidFill>
              </a:rPr>
              <a:t>dodjeli</a:t>
            </a:r>
            <a:r>
              <a:rPr lang="en-US" sz="1600" noProof="0">
                <a:solidFill>
                  <a:srgbClr val="002060"/>
                </a:solidFill>
              </a:rPr>
              <a:t> </a:t>
            </a:r>
            <a:r>
              <a:rPr lang="en-US" sz="1600" noProof="0" err="1">
                <a:solidFill>
                  <a:srgbClr val="002060"/>
                </a:solidFill>
              </a:rPr>
              <a:t>bespovratnih</a:t>
            </a:r>
            <a:r>
              <a:rPr lang="en-US" sz="1600" noProof="0">
                <a:solidFill>
                  <a:srgbClr val="002060"/>
                </a:solidFill>
              </a:rPr>
              <a:t> </a:t>
            </a:r>
            <a:r>
              <a:rPr lang="en-US" sz="1600" noProof="0" err="1">
                <a:solidFill>
                  <a:srgbClr val="002060"/>
                </a:solidFill>
              </a:rPr>
              <a:t>sredstava</a:t>
            </a:r>
            <a:r>
              <a:rPr lang="en-US" sz="1600" noProof="0">
                <a:solidFill>
                  <a:srgbClr val="002060"/>
                </a:solidFill>
              </a:rPr>
              <a:t>.</a:t>
            </a:r>
            <a:r>
              <a:rPr lang="hr-HR" sz="1600" noProof="0">
                <a:solidFill>
                  <a:srgbClr val="002060"/>
                </a:solidFill>
              </a:rPr>
              <a:t> </a:t>
            </a:r>
          </a:p>
          <a:p>
            <a:pPr marR="0" lvl="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hr-HR" sz="1600" noProof="0">
                <a:solidFill>
                  <a:srgbClr val="002060"/>
                </a:solidFill>
              </a:rPr>
              <a:t>Predviđeno </a:t>
            </a:r>
            <a:r>
              <a:rPr lang="hr-HR" sz="1600" b="1" noProof="0">
                <a:solidFill>
                  <a:srgbClr val="002060"/>
                </a:solidFill>
              </a:rPr>
              <a:t>trajanje provedbe Projekta nije duže od </a:t>
            </a:r>
            <a:r>
              <a:rPr lang="en-US" sz="1600" b="1" noProof="0">
                <a:solidFill>
                  <a:srgbClr val="002060"/>
                </a:solidFill>
              </a:rPr>
              <a:t>24</a:t>
            </a:r>
            <a:r>
              <a:rPr lang="hr-HR" sz="1600" b="1" noProof="0">
                <a:solidFill>
                  <a:srgbClr val="002060"/>
                </a:solidFill>
              </a:rPr>
              <a:t> mjeseci</a:t>
            </a:r>
            <a:r>
              <a:rPr lang="en-US" sz="1600" b="1" noProof="0">
                <a:solidFill>
                  <a:srgbClr val="002060"/>
                </a:solidFill>
              </a:rPr>
              <a:t>.</a:t>
            </a:r>
            <a:endParaRPr lang="hr-HR" sz="1600" b="1" noProof="0">
              <a:solidFill>
                <a:srgbClr val="002060"/>
              </a:solidFill>
            </a:endParaRPr>
          </a:p>
          <a:p>
            <a:pPr marR="0" lvl="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hr-HR" sz="1600" noProof="0">
                <a:solidFill>
                  <a:srgbClr val="002060"/>
                </a:solidFill>
              </a:rPr>
              <a:t>Projekt je u </a:t>
            </a:r>
            <a:r>
              <a:rPr lang="hr-HR" sz="1600" b="1" noProof="0">
                <a:solidFill>
                  <a:srgbClr val="002060"/>
                </a:solidFill>
              </a:rPr>
              <a:t>skladu s odredbama relevantnog nacionalnog zakonodavstva i pravilima o potporama </a:t>
            </a:r>
            <a:r>
              <a:rPr lang="hr-HR" sz="1600" noProof="0">
                <a:solidFill>
                  <a:srgbClr val="002060"/>
                </a:solidFill>
              </a:rPr>
              <a:t>te je u skladu sa specifičnim pravilima i zahtjevima primjenjivima na ovaj Poziv</a:t>
            </a:r>
            <a:r>
              <a:rPr lang="en-US" sz="1600" noProof="0">
                <a:solidFill>
                  <a:srgbClr val="002060"/>
                </a:solidFill>
              </a:rPr>
              <a:t>.</a:t>
            </a:r>
            <a:endParaRPr lang="hr-HR" sz="1600" noProof="0">
              <a:solidFill>
                <a:srgbClr val="002060"/>
              </a:solidFill>
            </a:endParaRPr>
          </a:p>
          <a:p>
            <a:pPr marR="0" lvl="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hr-HR" sz="1600" u="sng" noProof="0">
                <a:solidFill>
                  <a:srgbClr val="002060"/>
                </a:solidFill>
              </a:rPr>
              <a:t>Projekt </a:t>
            </a:r>
            <a:r>
              <a:rPr lang="hr-HR" sz="1600" b="1" u="sng" noProof="0">
                <a:solidFill>
                  <a:srgbClr val="002060"/>
                </a:solidFill>
              </a:rPr>
              <a:t>ne predstavlja dvostruko financiranje</a:t>
            </a:r>
            <a:r>
              <a:rPr lang="en-US" sz="1600" b="1" u="sng" noProof="0">
                <a:solidFill>
                  <a:srgbClr val="002060"/>
                </a:solidFill>
              </a:rPr>
              <a:t>.</a:t>
            </a:r>
            <a:r>
              <a:rPr lang="hr-HR" sz="1600" b="1" u="sng" noProof="0">
                <a:solidFill>
                  <a:srgbClr val="002060"/>
                </a:solidFill>
              </a:rPr>
              <a:t> </a:t>
            </a:r>
          </a:p>
          <a:p>
            <a:pPr marR="0" lvl="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hr-HR" sz="1600" noProof="0">
                <a:solidFill>
                  <a:srgbClr val="002060"/>
                </a:solidFill>
              </a:rPr>
              <a:t>Projekt se, na način opisan u projektnom prijedlogu, ne bi mogao provesti bez potpore iz PKK-a</a:t>
            </a:r>
            <a:r>
              <a:rPr lang="en-US" sz="1600" noProof="0">
                <a:solidFill>
                  <a:srgbClr val="002060"/>
                </a:solidFill>
              </a:rPr>
              <a:t>.</a:t>
            </a:r>
            <a:endParaRPr lang="hr-HR" sz="1600" noProof="0">
              <a:solidFill>
                <a:srgbClr val="002060"/>
              </a:solidFill>
            </a:endParaRPr>
          </a:p>
          <a:p>
            <a:pPr algn="just">
              <a:lnSpc>
                <a:spcPct val="150000"/>
              </a:lnSpc>
              <a:spcBef>
                <a:spcPts val="0"/>
              </a:spcBef>
              <a:defRPr/>
            </a:pPr>
            <a:r>
              <a:rPr lang="hr-HR" sz="1600" b="1" noProof="0">
                <a:solidFill>
                  <a:srgbClr val="002060"/>
                </a:solidFill>
              </a:rPr>
              <a:t>Iznos traženih bespovratnih sredstava za projekt u okviru je propisanog</a:t>
            </a:r>
            <a:r>
              <a:rPr lang="en-US" sz="1600" noProof="0">
                <a:solidFill>
                  <a:srgbClr val="002060"/>
                </a:solidFill>
              </a:rPr>
              <a:t>.</a:t>
            </a:r>
          </a:p>
          <a:p>
            <a:pPr algn="just">
              <a:lnSpc>
                <a:spcPct val="150000"/>
              </a:lnSpc>
              <a:spcBef>
                <a:spcPts val="0"/>
              </a:spcBef>
              <a:defRPr/>
            </a:pPr>
            <a:r>
              <a:rPr lang="hr-HR" sz="1600" b="1" noProof="0">
                <a:solidFill>
                  <a:srgbClr val="002060"/>
                </a:solidFill>
              </a:rPr>
              <a:t>Tražena potpora u skladu je s ograničenjima </a:t>
            </a:r>
            <a:r>
              <a:rPr lang="hr-HR" sz="1600" noProof="0">
                <a:solidFill>
                  <a:srgbClr val="002060"/>
                </a:solidFill>
              </a:rPr>
              <a:t>navedenim u poglavlju 1.7. Zbrajanje potpora Uputa za prijavitelje</a:t>
            </a:r>
            <a:r>
              <a:rPr lang="en-US" sz="1600" noProof="0">
                <a:solidFill>
                  <a:srgbClr val="002060"/>
                </a:solidFill>
              </a:rPr>
              <a:t>.</a:t>
            </a:r>
            <a:r>
              <a:rPr lang="hr-HR" sz="1600" noProof="0">
                <a:solidFill>
                  <a:srgbClr val="002060"/>
                </a:solidFill>
              </a:rPr>
              <a:t> </a:t>
            </a:r>
          </a:p>
          <a:p>
            <a:pPr algn="just">
              <a:lnSpc>
                <a:spcPct val="150000"/>
              </a:lnSpc>
              <a:spcBef>
                <a:spcPts val="0"/>
              </a:spcBef>
              <a:defRPr/>
            </a:pPr>
            <a:r>
              <a:rPr lang="hr-HR" sz="1600" noProof="0">
                <a:solidFill>
                  <a:srgbClr val="002060"/>
                </a:solidFill>
              </a:rPr>
              <a:t>Projekt nije izravno zahvaćen obrazloženim mišljenjem Komisije u pogledu povrede u skladu s člankom 258. </a:t>
            </a:r>
            <a:r>
              <a:rPr lang="hr-HR" sz="1600" noProof="0" err="1">
                <a:solidFill>
                  <a:srgbClr val="002060"/>
                </a:solidFill>
              </a:rPr>
              <a:t>UFEU</a:t>
            </a:r>
            <a:r>
              <a:rPr lang="hr-HR" sz="1600" noProof="0">
                <a:solidFill>
                  <a:srgbClr val="002060"/>
                </a:solidFill>
              </a:rPr>
              <a:t>-a</a:t>
            </a:r>
            <a:r>
              <a:rPr lang="en-US" sz="1600" noProof="0">
                <a:solidFill>
                  <a:srgbClr val="002060"/>
                </a:solidFill>
              </a:rPr>
              <a:t>.</a:t>
            </a:r>
            <a:endParaRPr lang="hr-HR" sz="1600" noProof="0">
              <a:solidFill>
                <a:srgbClr val="002060"/>
              </a:solidFill>
            </a:endParaRPr>
          </a:p>
          <a:p>
            <a:pPr marL="0" marR="0" lvl="0" indent="0" algn="just" defTabSz="914400" rtl="0" eaLnBrk="1" fontAlgn="auto" latinLnBrk="0" hangingPunct="1">
              <a:lnSpc>
                <a:spcPct val="150000"/>
              </a:lnSpc>
              <a:spcBef>
                <a:spcPts val="0"/>
              </a:spcBef>
              <a:spcAft>
                <a:spcPts val="0"/>
              </a:spcAft>
              <a:buClrTx/>
              <a:buSzTx/>
              <a:buNone/>
              <a:tabLst/>
              <a:defRPr/>
            </a:pPr>
            <a:endParaRPr lang="hr-HR" sz="1600" noProof="0">
              <a:solidFill>
                <a:srgbClr val="002060"/>
              </a:solidFill>
            </a:endParaRPr>
          </a:p>
          <a:p>
            <a:pPr>
              <a:lnSpc>
                <a:spcPct val="90000"/>
              </a:lnSpc>
            </a:pPr>
            <a:endParaRPr lang="hr-HR" sz="1600" noProof="0">
              <a:latin typeface="Century Gothic" panose="020B0502020202020204" pitchFamily="34" charset="0"/>
            </a:endParaRPr>
          </a:p>
        </p:txBody>
      </p:sp>
      <p:pic>
        <p:nvPicPr>
          <p:cNvPr id="10" name="Graphic 9" descr="Checkmark">
            <a:extLst>
              <a:ext uri="{FF2B5EF4-FFF2-40B4-BE49-F238E27FC236}">
                <a16:creationId xmlns:a16="http://schemas.microsoft.com/office/drawing/2014/main" id="{1C0799CF-E178-0587-BE0C-BCBA42CE55B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71902" y="5058306"/>
            <a:ext cx="1623588" cy="1623588"/>
          </a:xfrm>
          <a:prstGeom prst="rect">
            <a:avLst/>
          </a:prstGeom>
          <a:effectLst/>
        </p:spPr>
      </p:pic>
    </p:spTree>
    <p:extLst>
      <p:ext uri="{BB962C8B-B14F-4D97-AF65-F5344CB8AC3E}">
        <p14:creationId xmlns:p14="http://schemas.microsoft.com/office/powerpoint/2010/main" val="1839834845"/>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0D76245-21FE-98AE-AED4-DD8ECF38F456}"/>
              </a:ext>
            </a:extLst>
          </p:cNvPr>
          <p:cNvSpPr>
            <a:spLocks noGrp="1"/>
          </p:cNvSpPr>
          <p:nvPr>
            <p:ph type="title"/>
          </p:nvPr>
        </p:nvSpPr>
        <p:spPr>
          <a:xfrm>
            <a:off x="626531" y="85879"/>
            <a:ext cx="10396209" cy="477539"/>
          </a:xfr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Autofit/>
          </a:bodyPr>
          <a:lstStyle/>
          <a:p>
            <a:r>
              <a:rPr lang="hr-HR" sz="3200">
                <a:solidFill>
                  <a:schemeClr val="tx2">
                    <a:lumMod val="90000"/>
                    <a:lumOff val="10000"/>
                  </a:schemeClr>
                </a:solidFill>
              </a:rPr>
              <a:t>Prihvatljivost projekta</a:t>
            </a:r>
          </a:p>
        </p:txBody>
      </p:sp>
      <p:sp>
        <p:nvSpPr>
          <p:cNvPr id="3" name="Content Placeholder 2">
            <a:extLst>
              <a:ext uri="{FF2B5EF4-FFF2-40B4-BE49-F238E27FC236}">
                <a16:creationId xmlns:a16="http://schemas.microsoft.com/office/drawing/2014/main" id="{9FA6BE87-C7DE-A3FE-3EB4-6596A2380F3B}"/>
              </a:ext>
            </a:extLst>
          </p:cNvPr>
          <p:cNvSpPr>
            <a:spLocks noGrp="1"/>
          </p:cNvSpPr>
          <p:nvPr>
            <p:ph idx="1"/>
          </p:nvPr>
        </p:nvSpPr>
        <p:spPr>
          <a:xfrm>
            <a:off x="626530" y="987900"/>
            <a:ext cx="10396210" cy="4082331"/>
          </a:xfrm>
          <a:pattFill prst="pct5">
            <a:fgClr>
              <a:srgbClr val="66CCFF"/>
            </a:fgClr>
            <a:bgClr>
              <a:schemeClr val="bg1"/>
            </a:bgClr>
          </a:pattFill>
        </p:spPr>
        <p:txBody>
          <a:bodyPr>
            <a:noAutofit/>
          </a:bodyPr>
          <a:lstStyle/>
          <a:p>
            <a:pPr algn="just">
              <a:lnSpc>
                <a:spcPct val="150000"/>
              </a:lnSpc>
              <a:spcBef>
                <a:spcPts val="0"/>
              </a:spcBef>
              <a:defRPr/>
            </a:pPr>
            <a:r>
              <a:rPr lang="hr-HR" sz="1600" noProof="0">
                <a:solidFill>
                  <a:srgbClr val="002060"/>
                </a:solidFill>
              </a:rPr>
              <a:t>Projekt </a:t>
            </a:r>
            <a:r>
              <a:rPr lang="hr-HR" sz="1600" b="1" noProof="0">
                <a:solidFill>
                  <a:srgbClr val="002060"/>
                </a:solidFill>
              </a:rPr>
              <a:t>uzima u obzir načelo održivog razvoja te politike Unije o okolišu </a:t>
            </a:r>
            <a:r>
              <a:rPr lang="hr-HR" sz="1600" noProof="0">
                <a:solidFill>
                  <a:srgbClr val="002060"/>
                </a:solidFill>
              </a:rPr>
              <a:t>u skladu s člankom 11. i člankom 191. stavkom 1. UFEU-a</a:t>
            </a:r>
            <a:r>
              <a:rPr lang="en-US" sz="1600" noProof="0">
                <a:solidFill>
                  <a:srgbClr val="002060"/>
                </a:solidFill>
              </a:rPr>
              <a:t>.</a:t>
            </a:r>
            <a:r>
              <a:rPr lang="hr-HR" sz="1600" noProof="0">
                <a:solidFill>
                  <a:srgbClr val="002060"/>
                </a:solidFill>
              </a:rPr>
              <a:t> </a:t>
            </a:r>
          </a:p>
          <a:p>
            <a:pPr algn="just">
              <a:lnSpc>
                <a:spcPct val="150000"/>
              </a:lnSpc>
              <a:spcBef>
                <a:spcPts val="0"/>
              </a:spcBef>
              <a:defRPr/>
            </a:pPr>
            <a:r>
              <a:rPr lang="hr-HR" sz="1600" noProof="0">
                <a:solidFill>
                  <a:srgbClr val="002060"/>
                </a:solidFill>
              </a:rPr>
              <a:t>Projekt se </a:t>
            </a:r>
            <a:r>
              <a:rPr lang="hr-HR" sz="1600" b="1" noProof="0">
                <a:solidFill>
                  <a:srgbClr val="002060"/>
                </a:solidFill>
              </a:rPr>
              <a:t>provodi na teritoriju RH</a:t>
            </a:r>
            <a:r>
              <a:rPr lang="en-US" sz="1600" noProof="0">
                <a:solidFill>
                  <a:srgbClr val="002060"/>
                </a:solidFill>
              </a:rPr>
              <a:t>.</a:t>
            </a:r>
            <a:endParaRPr lang="hr-HR" sz="1600" noProof="0">
              <a:solidFill>
                <a:srgbClr val="002060"/>
              </a:solidFill>
            </a:endParaRPr>
          </a:p>
          <a:p>
            <a:pPr algn="just">
              <a:lnSpc>
                <a:spcPct val="150000"/>
              </a:lnSpc>
              <a:spcBef>
                <a:spcPts val="0"/>
              </a:spcBef>
              <a:defRPr/>
            </a:pPr>
            <a:r>
              <a:rPr lang="hr-HR" sz="1600" noProof="0">
                <a:solidFill>
                  <a:srgbClr val="002060"/>
                </a:solidFill>
              </a:rPr>
              <a:t>Rezultati projekta moraju imati </a:t>
            </a:r>
            <a:r>
              <a:rPr lang="hr-HR" sz="1600" b="1" noProof="0">
                <a:solidFill>
                  <a:srgbClr val="002060"/>
                </a:solidFill>
              </a:rPr>
              <a:t>ekonomski i društveni učinak u RH</a:t>
            </a:r>
            <a:r>
              <a:rPr lang="en-US" sz="1600" noProof="0">
                <a:solidFill>
                  <a:srgbClr val="002060"/>
                </a:solidFill>
              </a:rPr>
              <a:t>.</a:t>
            </a:r>
            <a:r>
              <a:rPr lang="hr-HR" sz="1600" noProof="0">
                <a:solidFill>
                  <a:srgbClr val="002060"/>
                </a:solidFill>
              </a:rPr>
              <a:t> </a:t>
            </a:r>
          </a:p>
          <a:p>
            <a:pPr algn="just">
              <a:lnSpc>
                <a:spcPct val="150000"/>
              </a:lnSpc>
              <a:spcBef>
                <a:spcPts val="0"/>
              </a:spcBef>
              <a:defRPr/>
            </a:pPr>
            <a:r>
              <a:rPr lang="hr-HR" sz="1600" b="1" noProof="0">
                <a:solidFill>
                  <a:srgbClr val="002060"/>
                </a:solidFill>
              </a:rPr>
              <a:t>Rezultati projekta nisu na popisu Uredbe o popisu robe vojne namjene, obrambenih proizvoda i nevojnih ubojnih sredstava</a:t>
            </a:r>
            <a:r>
              <a:rPr lang="en-US" sz="1600" b="1" noProof="0">
                <a:solidFill>
                  <a:srgbClr val="002060"/>
                </a:solidFill>
              </a:rPr>
              <a:t>.</a:t>
            </a:r>
            <a:r>
              <a:rPr lang="hr-HR" sz="1600" b="1" noProof="0">
                <a:solidFill>
                  <a:srgbClr val="002060"/>
                </a:solidFill>
              </a:rPr>
              <a:t> </a:t>
            </a:r>
          </a:p>
          <a:p>
            <a:pPr algn="just">
              <a:lnSpc>
                <a:spcPct val="150000"/>
              </a:lnSpc>
              <a:spcBef>
                <a:spcPts val="0"/>
              </a:spcBef>
              <a:defRPr/>
            </a:pPr>
            <a:r>
              <a:rPr lang="hr-HR" sz="1600" noProof="0">
                <a:solidFill>
                  <a:srgbClr val="002060"/>
                </a:solidFill>
              </a:rPr>
              <a:t>Projekt je </a:t>
            </a:r>
            <a:r>
              <a:rPr lang="hr-HR" sz="1600" b="1" noProof="0">
                <a:solidFill>
                  <a:srgbClr val="002060"/>
                </a:solidFill>
              </a:rPr>
              <a:t>u skladu s načelom „ne nanosi bitnu štetu“</a:t>
            </a:r>
            <a:r>
              <a:rPr lang="en-US" sz="1600" b="1" noProof="0">
                <a:solidFill>
                  <a:srgbClr val="002060"/>
                </a:solidFill>
              </a:rPr>
              <a:t>.</a:t>
            </a:r>
            <a:r>
              <a:rPr lang="hr-HR" sz="1600" b="1" noProof="0">
                <a:solidFill>
                  <a:srgbClr val="002060"/>
                </a:solidFill>
              </a:rPr>
              <a:t> </a:t>
            </a:r>
          </a:p>
          <a:p>
            <a:pPr algn="just">
              <a:lnSpc>
                <a:spcPct val="150000"/>
              </a:lnSpc>
              <a:spcBef>
                <a:spcPts val="0"/>
              </a:spcBef>
              <a:defRPr/>
            </a:pPr>
            <a:r>
              <a:rPr lang="hr-HR" sz="1600" noProof="0">
                <a:solidFill>
                  <a:srgbClr val="002060"/>
                </a:solidFill>
              </a:rPr>
              <a:t>Planirani troškovi/izdaci koji se odnose na prihvatljivost troškova projekta su u skladu s primjenjivim Pravilima o prihvatljivosti troškova/izdataka</a:t>
            </a:r>
            <a:r>
              <a:rPr lang="en-US" sz="1600" noProof="0">
                <a:solidFill>
                  <a:srgbClr val="002060"/>
                </a:solidFill>
              </a:rPr>
              <a:t>.</a:t>
            </a:r>
            <a:r>
              <a:rPr lang="hr-HR" sz="1600" noProof="0">
                <a:solidFill>
                  <a:srgbClr val="002060"/>
                </a:solidFill>
              </a:rPr>
              <a:t> </a:t>
            </a:r>
          </a:p>
          <a:p>
            <a:pPr algn="just">
              <a:lnSpc>
                <a:spcPct val="150000"/>
              </a:lnSpc>
              <a:spcBef>
                <a:spcPts val="0"/>
              </a:spcBef>
              <a:defRPr/>
            </a:pPr>
            <a:r>
              <a:rPr lang="hr-HR" sz="1600" noProof="0">
                <a:solidFill>
                  <a:srgbClr val="002060"/>
                </a:solidFill>
              </a:rPr>
              <a:t>Projektne </a:t>
            </a:r>
            <a:r>
              <a:rPr lang="hr-HR" sz="1600" b="1" noProof="0">
                <a:solidFill>
                  <a:srgbClr val="002060"/>
                </a:solidFill>
              </a:rPr>
              <a:t>aktivnosti se ne odvijaju u neprihvatljivim sektorima</a:t>
            </a:r>
            <a:r>
              <a:rPr lang="en-US" sz="1600" noProof="0">
                <a:solidFill>
                  <a:srgbClr val="002060"/>
                </a:solidFill>
              </a:rPr>
              <a:t>.</a:t>
            </a:r>
            <a:r>
              <a:rPr lang="hr-HR" sz="1600" noProof="0">
                <a:solidFill>
                  <a:srgbClr val="002060"/>
                </a:solidFill>
              </a:rPr>
              <a:t> </a:t>
            </a:r>
          </a:p>
          <a:p>
            <a:pPr>
              <a:lnSpc>
                <a:spcPct val="90000"/>
              </a:lnSpc>
            </a:pPr>
            <a:endParaRPr lang="hr-HR" sz="1600" noProof="0">
              <a:latin typeface="Century Gothic" panose="020B0502020202020204" pitchFamily="34" charset="0"/>
            </a:endParaRPr>
          </a:p>
        </p:txBody>
      </p:sp>
      <p:pic>
        <p:nvPicPr>
          <p:cNvPr id="10" name="Graphic 9" descr="Checkmark">
            <a:extLst>
              <a:ext uri="{FF2B5EF4-FFF2-40B4-BE49-F238E27FC236}">
                <a16:creationId xmlns:a16="http://schemas.microsoft.com/office/drawing/2014/main" id="{1C0799CF-E178-0587-BE0C-BCBA42CE55B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10946" y="5070231"/>
            <a:ext cx="1623588" cy="1623588"/>
          </a:xfrm>
          <a:prstGeom prst="rect">
            <a:avLst/>
          </a:prstGeom>
          <a:effectLst/>
        </p:spPr>
      </p:pic>
    </p:spTree>
    <p:extLst>
      <p:ext uri="{BB962C8B-B14F-4D97-AF65-F5344CB8AC3E}">
        <p14:creationId xmlns:p14="http://schemas.microsoft.com/office/powerpoint/2010/main" val="3354352625"/>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C69304-FA80-40A0-23FF-BE8112D610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EE5C3D-AE57-AFAB-CDB8-5AA8A1C62160}"/>
              </a:ext>
            </a:extLst>
          </p:cNvPr>
          <p:cNvSpPr>
            <a:spLocks noGrp="1"/>
          </p:cNvSpPr>
          <p:nvPr>
            <p:ph type="title"/>
          </p:nvPr>
        </p:nvSpPr>
        <p:spPr>
          <a:xfrm>
            <a:off x="508252" y="312743"/>
            <a:ext cx="10515599" cy="592513"/>
          </a:xfr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Autofit/>
          </a:bodyPr>
          <a:lstStyle/>
          <a:p>
            <a:r>
              <a:rPr lang="hr-HR" sz="3200">
                <a:solidFill>
                  <a:schemeClr val="tx2">
                    <a:lumMod val="90000"/>
                    <a:lumOff val="10000"/>
                  </a:schemeClr>
                </a:solidFill>
              </a:rPr>
              <a:t>Prihvatljive aktivnosti projekta </a:t>
            </a:r>
          </a:p>
        </p:txBody>
      </p:sp>
      <p:sp>
        <p:nvSpPr>
          <p:cNvPr id="3" name="TextBox 2">
            <a:extLst>
              <a:ext uri="{FF2B5EF4-FFF2-40B4-BE49-F238E27FC236}">
                <a16:creationId xmlns:a16="http://schemas.microsoft.com/office/drawing/2014/main" id="{D13BF552-DC96-F5C0-CF8A-E6784D908C38}"/>
              </a:ext>
            </a:extLst>
          </p:cNvPr>
          <p:cNvSpPr txBox="1"/>
          <p:nvPr/>
        </p:nvSpPr>
        <p:spPr>
          <a:xfrm>
            <a:off x="508253" y="1536192"/>
            <a:ext cx="10515598" cy="2554545"/>
          </a:xfrm>
          <a:prstGeom prst="rect">
            <a:avLst/>
          </a:prstGeom>
          <a:noFill/>
        </p:spPr>
        <p:txBody>
          <a:bodyPr wrap="square" rtlCol="0">
            <a:spAutoFit/>
          </a:bodyPr>
          <a:lstStyle/>
          <a:p>
            <a:pPr marL="342900" indent="-342900">
              <a:spcBef>
                <a:spcPts val="600"/>
              </a:spcBef>
              <a:spcAft>
                <a:spcPts val="600"/>
              </a:spcAft>
              <a:buFont typeface="+mj-lt"/>
              <a:buAutoNum type="arabicPeriod"/>
            </a:pPr>
            <a:r>
              <a:rPr lang="hr-HR" sz="2000"/>
              <a:t>Aktivnosti </a:t>
            </a:r>
            <a:r>
              <a:rPr lang="hr-HR" sz="2000" b="1"/>
              <a:t>inovacije procesa i/ili organizacije poslovanja</a:t>
            </a:r>
            <a:r>
              <a:rPr lang="hr-HR" sz="2000"/>
              <a:t>, posebno usmjerene na digitalizaciju ili zelenu tranziciju, u svrhu komercijalizacije inovativnog proizvoda/usluge, (članak 29. Uredbe o općem skupnom izuzeću);</a:t>
            </a:r>
            <a:endParaRPr lang="en-US" sz="2000"/>
          </a:p>
          <a:p>
            <a:pPr marL="342900" indent="-342900">
              <a:spcBef>
                <a:spcPts val="600"/>
              </a:spcBef>
              <a:spcAft>
                <a:spcPts val="600"/>
              </a:spcAft>
              <a:buFont typeface="+mj-lt"/>
              <a:buAutoNum type="arabicPeriod"/>
            </a:pPr>
            <a:r>
              <a:rPr lang="en-US" sz="2000" err="1"/>
              <a:t>Aktivnosti</a:t>
            </a:r>
            <a:r>
              <a:rPr lang="en-US" sz="2000"/>
              <a:t> u </a:t>
            </a:r>
            <a:r>
              <a:rPr lang="en-US" sz="2000" err="1"/>
              <a:t>svrhu</a:t>
            </a:r>
            <a:r>
              <a:rPr lang="en-US" sz="2000"/>
              <a:t> </a:t>
            </a:r>
            <a:r>
              <a:rPr lang="en-US" sz="2000" err="1"/>
              <a:t>prilagodbe</a:t>
            </a:r>
            <a:r>
              <a:rPr lang="en-US" sz="2000"/>
              <a:t> </a:t>
            </a:r>
            <a:r>
              <a:rPr lang="en-US" sz="2000" err="1"/>
              <a:t>inovativnog</a:t>
            </a:r>
            <a:r>
              <a:rPr lang="en-US" sz="2000"/>
              <a:t> </a:t>
            </a:r>
            <a:r>
              <a:rPr lang="en-US" sz="2000" err="1"/>
              <a:t>proizvoda</a:t>
            </a:r>
            <a:r>
              <a:rPr lang="en-US" sz="2000"/>
              <a:t>/</a:t>
            </a:r>
            <a:r>
              <a:rPr lang="en-US" sz="2000" err="1"/>
              <a:t>usluge</a:t>
            </a:r>
            <a:r>
              <a:rPr lang="hr-HR" sz="2000"/>
              <a:t> visoke</a:t>
            </a:r>
            <a:r>
              <a:rPr lang="en-US" sz="2000"/>
              <a:t> </a:t>
            </a:r>
            <a:r>
              <a:rPr lang="en-US" sz="2000" err="1"/>
              <a:t>razine</a:t>
            </a:r>
            <a:r>
              <a:rPr lang="en-US" sz="2000"/>
              <a:t> </a:t>
            </a:r>
            <a:r>
              <a:rPr lang="en-US" sz="2000" err="1"/>
              <a:t>tehnološke</a:t>
            </a:r>
            <a:r>
              <a:rPr lang="en-US" sz="2000"/>
              <a:t> </a:t>
            </a:r>
            <a:r>
              <a:rPr lang="en-US" sz="2000" err="1"/>
              <a:t>spremnosti</a:t>
            </a:r>
            <a:r>
              <a:rPr lang="en-US" sz="2000"/>
              <a:t> </a:t>
            </a:r>
            <a:r>
              <a:rPr lang="hr-HR" sz="2000"/>
              <a:t>(</a:t>
            </a:r>
            <a:r>
              <a:rPr lang="hr-HR" sz="2000" b="1"/>
              <a:t>TRL 7 i više</a:t>
            </a:r>
            <a:r>
              <a:rPr lang="hr-HR" sz="2000"/>
              <a:t>)</a:t>
            </a:r>
            <a:r>
              <a:rPr lang="en-US" sz="2000" b="1"/>
              <a:t> </a:t>
            </a:r>
            <a:r>
              <a:rPr lang="en-US" sz="2000"/>
              <a:t>(</a:t>
            </a:r>
            <a:r>
              <a:rPr lang="en-US" sz="2000" err="1"/>
              <a:t>članak</a:t>
            </a:r>
            <a:r>
              <a:rPr lang="en-US" sz="2000"/>
              <a:t> 28. </a:t>
            </a:r>
            <a:r>
              <a:rPr lang="en-US" sz="2000" err="1"/>
              <a:t>Uredbe</a:t>
            </a:r>
            <a:r>
              <a:rPr lang="en-US" sz="2000"/>
              <a:t> o </a:t>
            </a:r>
            <a:r>
              <a:rPr lang="en-US" sz="2000" err="1"/>
              <a:t>općem</a:t>
            </a:r>
            <a:r>
              <a:rPr lang="en-US" sz="2000"/>
              <a:t> </a:t>
            </a:r>
            <a:r>
              <a:rPr lang="en-US" sz="2000" err="1"/>
              <a:t>skupnom</a:t>
            </a:r>
            <a:r>
              <a:rPr lang="en-US" sz="2000"/>
              <a:t> </a:t>
            </a:r>
            <a:r>
              <a:rPr lang="en-US" sz="2000" err="1"/>
              <a:t>izuzeću</a:t>
            </a:r>
            <a:r>
              <a:rPr lang="en-US" sz="2000"/>
              <a:t>);</a:t>
            </a:r>
          </a:p>
          <a:p>
            <a:pPr marL="342900" indent="-342900">
              <a:spcBef>
                <a:spcPts val="600"/>
              </a:spcBef>
              <a:spcAft>
                <a:spcPts val="600"/>
              </a:spcAft>
              <a:buFont typeface="+mj-lt"/>
              <a:buAutoNum type="arabicPeriod"/>
            </a:pPr>
            <a:r>
              <a:rPr lang="en-US" sz="2000" err="1"/>
              <a:t>Prateće</a:t>
            </a:r>
            <a:r>
              <a:rPr lang="en-US" sz="2000"/>
              <a:t> </a:t>
            </a:r>
            <a:r>
              <a:rPr lang="en-US" sz="2000" err="1"/>
              <a:t>projektne</a:t>
            </a:r>
            <a:r>
              <a:rPr lang="en-US" sz="2000"/>
              <a:t> </a:t>
            </a:r>
            <a:r>
              <a:rPr lang="en-US" sz="2000" err="1"/>
              <a:t>aktivnosti</a:t>
            </a:r>
            <a:r>
              <a:rPr lang="en-US" sz="2000"/>
              <a:t> </a:t>
            </a:r>
            <a:r>
              <a:rPr lang="en-US" sz="2000" err="1"/>
              <a:t>povezane</a:t>
            </a:r>
            <a:r>
              <a:rPr lang="en-US" sz="2000"/>
              <a:t> s </a:t>
            </a:r>
            <a:r>
              <a:rPr lang="en-US" sz="2000" err="1"/>
              <a:t>provedbom</a:t>
            </a:r>
            <a:r>
              <a:rPr lang="en-US" sz="2000"/>
              <a:t> </a:t>
            </a:r>
            <a:r>
              <a:rPr lang="en-US" sz="2000" err="1"/>
              <a:t>projekta</a:t>
            </a:r>
            <a:r>
              <a:rPr lang="en-US" sz="2000"/>
              <a:t> (</a:t>
            </a:r>
            <a:r>
              <a:rPr lang="en-US" sz="2000" i="1"/>
              <a:t>de minimis </a:t>
            </a:r>
            <a:r>
              <a:rPr lang="en-US" sz="2000" err="1"/>
              <a:t>Uredba</a:t>
            </a:r>
            <a:r>
              <a:rPr lang="en-US" sz="2000"/>
              <a:t>) - </a:t>
            </a:r>
            <a:r>
              <a:rPr lang="en-US" sz="2000" b="1" err="1"/>
              <a:t>najviše</a:t>
            </a:r>
            <a:r>
              <a:rPr lang="en-US" sz="2000" b="1"/>
              <a:t> 30 % </a:t>
            </a:r>
            <a:r>
              <a:rPr lang="en-US" sz="2000" b="1" err="1"/>
              <a:t>ukupnih</a:t>
            </a:r>
            <a:r>
              <a:rPr lang="en-US" sz="2000" b="1"/>
              <a:t> </a:t>
            </a:r>
            <a:r>
              <a:rPr lang="en-US" sz="2000" b="1" err="1"/>
              <a:t>prihvatljivih</a:t>
            </a:r>
            <a:r>
              <a:rPr lang="en-US" sz="2000" b="1"/>
              <a:t> </a:t>
            </a:r>
            <a:r>
              <a:rPr lang="en-US" sz="2000" b="1" err="1"/>
              <a:t>troškova</a:t>
            </a:r>
            <a:r>
              <a:rPr lang="en-US" sz="2000"/>
              <a:t>.</a:t>
            </a:r>
          </a:p>
        </p:txBody>
      </p:sp>
      <p:sp>
        <p:nvSpPr>
          <p:cNvPr id="5" name="TextBox 4">
            <a:extLst>
              <a:ext uri="{FF2B5EF4-FFF2-40B4-BE49-F238E27FC236}">
                <a16:creationId xmlns:a16="http://schemas.microsoft.com/office/drawing/2014/main" id="{D90AA5D8-B46E-CB3E-446D-ADBD51FA8246}"/>
              </a:ext>
            </a:extLst>
          </p:cNvPr>
          <p:cNvSpPr txBox="1"/>
          <p:nvPr/>
        </p:nvSpPr>
        <p:spPr>
          <a:xfrm>
            <a:off x="934497" y="4398478"/>
            <a:ext cx="9385160" cy="830997"/>
          </a:xfrm>
          <a:prstGeom prst="rect">
            <a:avLst/>
          </a:prstGeom>
          <a:solidFill>
            <a:schemeClr val="tx2">
              <a:lumMod val="10000"/>
              <a:lumOff val="90000"/>
            </a:schemeClr>
          </a:solidFill>
        </p:spPr>
        <p:txBody>
          <a:bodyPr wrap="square">
            <a:spAutoFit/>
          </a:bodyPr>
          <a:lstStyle/>
          <a:p>
            <a:pPr>
              <a:spcBef>
                <a:spcPts val="600"/>
              </a:spcBef>
              <a:spcAft>
                <a:spcPts val="600"/>
              </a:spcAft>
            </a:pPr>
            <a:r>
              <a:rPr lang="en-US" sz="2400" b="1" err="1"/>
              <a:t>Aktivnosti</a:t>
            </a:r>
            <a:r>
              <a:rPr lang="en-US" sz="2400" b="1"/>
              <a:t> pod </a:t>
            </a:r>
            <a:r>
              <a:rPr lang="en-US" sz="2400" b="1" err="1"/>
              <a:t>brojem</a:t>
            </a:r>
            <a:r>
              <a:rPr lang="en-US" sz="2400" b="1"/>
              <a:t> 2 </a:t>
            </a:r>
            <a:r>
              <a:rPr lang="hr-HR" sz="2400" b="1"/>
              <a:t> </a:t>
            </a:r>
            <a:r>
              <a:rPr lang="en-US" sz="2400" b="1" err="1"/>
              <a:t>i</a:t>
            </a:r>
            <a:r>
              <a:rPr lang="en-US" sz="2400" b="1"/>
              <a:t>/</a:t>
            </a:r>
            <a:r>
              <a:rPr lang="en-US" sz="2400" b="1" err="1"/>
              <a:t>ili</a:t>
            </a:r>
            <a:r>
              <a:rPr lang="en-US" sz="2400" b="1"/>
              <a:t> </a:t>
            </a:r>
            <a:r>
              <a:rPr lang="hr-HR" sz="2400" b="1"/>
              <a:t> </a:t>
            </a:r>
            <a:r>
              <a:rPr lang="en-US" sz="2400" b="1"/>
              <a:t>3 ne </a:t>
            </a:r>
            <a:r>
              <a:rPr lang="en-US" sz="2400" b="1" err="1"/>
              <a:t>mogu</a:t>
            </a:r>
            <a:r>
              <a:rPr lang="en-US" sz="2400" b="1"/>
              <a:t> se </a:t>
            </a:r>
            <a:r>
              <a:rPr lang="en-US" sz="2400" b="1" err="1"/>
              <a:t>provoditi</a:t>
            </a:r>
            <a:r>
              <a:rPr lang="en-US" sz="2400" b="1"/>
              <a:t> </a:t>
            </a:r>
            <a:r>
              <a:rPr lang="en-US" sz="2400" b="1" err="1"/>
              <a:t>samostalno</a:t>
            </a:r>
            <a:r>
              <a:rPr lang="en-US" sz="2400" b="1"/>
              <a:t>, </a:t>
            </a:r>
            <a:r>
              <a:rPr lang="en-US" sz="2400" b="1" err="1"/>
              <a:t>nego</a:t>
            </a:r>
            <a:r>
              <a:rPr lang="en-US" sz="2400" b="1"/>
              <a:t> </a:t>
            </a:r>
            <a:r>
              <a:rPr lang="en-US" sz="2400" b="1" err="1"/>
              <a:t>isključivo</a:t>
            </a:r>
            <a:r>
              <a:rPr lang="en-US" sz="2400" b="1"/>
              <a:t> </a:t>
            </a:r>
            <a:r>
              <a:rPr lang="en-US" sz="2400" b="1" err="1"/>
              <a:t>zajedno</a:t>
            </a:r>
            <a:r>
              <a:rPr lang="en-US" sz="2400" b="1"/>
              <a:t> s </a:t>
            </a:r>
            <a:r>
              <a:rPr lang="en-US" sz="2400" b="1" err="1"/>
              <a:t>aktivnosti</a:t>
            </a:r>
            <a:r>
              <a:rPr lang="en-US" sz="2400" b="1"/>
              <a:t> pod </a:t>
            </a:r>
            <a:r>
              <a:rPr lang="en-US" sz="2400" b="1" err="1"/>
              <a:t>brojem</a:t>
            </a:r>
            <a:r>
              <a:rPr lang="en-US" sz="2400" b="1"/>
              <a:t> 1</a:t>
            </a:r>
            <a:r>
              <a:rPr lang="hr-HR" sz="2400" b="1"/>
              <a:t>!</a:t>
            </a:r>
            <a:endParaRPr lang="en-US" sz="2400" b="1"/>
          </a:p>
        </p:txBody>
      </p:sp>
    </p:spTree>
    <p:extLst>
      <p:ext uri="{BB962C8B-B14F-4D97-AF65-F5344CB8AC3E}">
        <p14:creationId xmlns:p14="http://schemas.microsoft.com/office/powerpoint/2010/main" val="2003639738"/>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E8CD2E9-09B9-0664-6685-C066DEF659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125B05-7AEB-4DD1-4C0A-949CE127F353}"/>
              </a:ext>
            </a:extLst>
          </p:cNvPr>
          <p:cNvSpPr>
            <a:spLocks noGrp="1"/>
          </p:cNvSpPr>
          <p:nvPr>
            <p:ph type="title"/>
          </p:nvPr>
        </p:nvSpPr>
        <p:spPr>
          <a:xfrm>
            <a:off x="838200" y="365125"/>
            <a:ext cx="10515600" cy="610235"/>
          </a:xfr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a:bodyPr>
          <a:lstStyle/>
          <a:p>
            <a:r>
              <a:rPr lang="hr-HR" sz="3200">
                <a:solidFill>
                  <a:schemeClr val="tx2">
                    <a:lumMod val="90000"/>
                    <a:lumOff val="10000"/>
                  </a:schemeClr>
                </a:solidFill>
              </a:rPr>
              <a:t>Neprihvatljive aktivnosti projekta </a:t>
            </a:r>
          </a:p>
        </p:txBody>
      </p:sp>
      <p:graphicFrame>
        <p:nvGraphicFramePr>
          <p:cNvPr id="6" name="Content Placeholder 3">
            <a:extLst>
              <a:ext uri="{FF2B5EF4-FFF2-40B4-BE49-F238E27FC236}">
                <a16:creationId xmlns:a16="http://schemas.microsoft.com/office/drawing/2014/main" id="{10CAEF54-254A-406A-C429-DFA05F2A43F0}"/>
              </a:ext>
            </a:extLst>
          </p:cNvPr>
          <p:cNvGraphicFramePr>
            <a:graphicFrameLocks noGrp="1"/>
          </p:cNvGraphicFramePr>
          <p:nvPr>
            <p:ph idx="1"/>
            <p:extLst>
              <p:ext uri="{D42A27DB-BD31-4B8C-83A1-F6EECF244321}">
                <p14:modId xmlns:p14="http://schemas.microsoft.com/office/powerpoint/2010/main" val="1219721757"/>
              </p:ext>
            </p:extLst>
          </p:nvPr>
        </p:nvGraphicFramePr>
        <p:xfrm>
          <a:off x="838200" y="1490186"/>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Date Placeholder 3">
            <a:extLst>
              <a:ext uri="{FF2B5EF4-FFF2-40B4-BE49-F238E27FC236}">
                <a16:creationId xmlns:a16="http://schemas.microsoft.com/office/drawing/2014/main" id="{B4D69A5C-C2EC-FDF4-9565-D629CCEB3B17}"/>
              </a:ext>
            </a:extLst>
          </p:cNvPr>
          <p:cNvSpPr>
            <a:spLocks noGrp="1"/>
          </p:cNvSpPr>
          <p:nvPr>
            <p:ph type="dt" sz="half" idx="10"/>
          </p:nvPr>
        </p:nvSpPr>
        <p:spPr/>
        <p:txBody>
          <a:bodyPr/>
          <a:lstStyle/>
          <a:p>
            <a:pPr>
              <a:spcAft>
                <a:spcPts val="600"/>
              </a:spcAft>
            </a:pPr>
            <a:fld id="{0257BC04-1C42-4C1B-AF50-CF6EE466608F}" type="datetime1">
              <a:rPr lang="en-US"/>
              <a:pPr>
                <a:spcAft>
                  <a:spcPts val="600"/>
                </a:spcAft>
              </a:pPr>
              <a:t>8/24/2026</a:t>
            </a:fld>
            <a:endParaRPr lang="en-US"/>
          </a:p>
        </p:txBody>
      </p:sp>
      <p:sp>
        <p:nvSpPr>
          <p:cNvPr id="14" name="Slide Number Placeholder 5">
            <a:extLst>
              <a:ext uri="{FF2B5EF4-FFF2-40B4-BE49-F238E27FC236}">
                <a16:creationId xmlns:a16="http://schemas.microsoft.com/office/drawing/2014/main" id="{6B32E762-179A-1AF2-3436-A0A70D55D322}"/>
              </a:ext>
            </a:extLst>
          </p:cNvPr>
          <p:cNvSpPr>
            <a:spLocks noGrp="1"/>
          </p:cNvSpPr>
          <p:nvPr>
            <p:ph type="sldNum" sz="quarter" idx="12"/>
          </p:nvPr>
        </p:nvSpPr>
        <p:spPr/>
        <p:txBody>
          <a:bodyPr/>
          <a:lstStyle/>
          <a:p>
            <a:pPr>
              <a:spcAft>
                <a:spcPts val="600"/>
              </a:spcAft>
            </a:pPr>
            <a:fld id="{87E7843D-FF13-4365-9478-9625B70A2705}" type="slidenum">
              <a:rPr lang="en-US" smtClean="0"/>
              <a:pPr>
                <a:spcAft>
                  <a:spcPts val="600"/>
                </a:spcAft>
              </a:pPr>
              <a:t>16</a:t>
            </a:fld>
            <a:endParaRPr lang="en-US"/>
          </a:p>
        </p:txBody>
      </p:sp>
    </p:spTree>
    <p:extLst>
      <p:ext uri="{BB962C8B-B14F-4D97-AF65-F5344CB8AC3E}">
        <p14:creationId xmlns:p14="http://schemas.microsoft.com/office/powerpoint/2010/main" val="2522126143"/>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1F08D9-AEEE-6A7B-8B63-34D022BE23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2249F7-0924-4F18-BB1E-BF3097C039EC}"/>
              </a:ext>
            </a:extLst>
          </p:cNvPr>
          <p:cNvSpPr>
            <a:spLocks noGrp="1"/>
          </p:cNvSpPr>
          <p:nvPr>
            <p:ph type="title"/>
          </p:nvPr>
        </p:nvSpPr>
        <p:spPr>
          <a:xfrm>
            <a:off x="225307" y="120072"/>
            <a:ext cx="11671129" cy="618837"/>
          </a:xfr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a:bodyPr>
          <a:lstStyle/>
          <a:p>
            <a:r>
              <a:rPr lang="hr-HR" sz="3200">
                <a:solidFill>
                  <a:schemeClr val="tx2">
                    <a:lumMod val="90000"/>
                    <a:lumOff val="10000"/>
                  </a:schemeClr>
                </a:solidFill>
              </a:rPr>
              <a:t>Prihvatljive kategorije troškova</a:t>
            </a:r>
          </a:p>
        </p:txBody>
      </p:sp>
      <p:sp>
        <p:nvSpPr>
          <p:cNvPr id="3" name="Content Placeholder 2">
            <a:extLst>
              <a:ext uri="{FF2B5EF4-FFF2-40B4-BE49-F238E27FC236}">
                <a16:creationId xmlns:a16="http://schemas.microsoft.com/office/drawing/2014/main" id="{E9C246EE-8DF3-CFD8-5DF8-7AD8047B5C77}"/>
              </a:ext>
            </a:extLst>
          </p:cNvPr>
          <p:cNvSpPr>
            <a:spLocks noGrp="1"/>
          </p:cNvSpPr>
          <p:nvPr>
            <p:ph idx="1"/>
          </p:nvPr>
        </p:nvSpPr>
        <p:spPr>
          <a:xfrm>
            <a:off x="121920" y="868218"/>
            <a:ext cx="11844773" cy="4912822"/>
          </a:xfrm>
          <a:pattFill prst="pct5">
            <a:fgClr>
              <a:srgbClr val="66CCFF"/>
            </a:fgClr>
            <a:bgClr>
              <a:schemeClr val="bg1"/>
            </a:bgClr>
          </a:pattFill>
        </p:spPr>
        <p:txBody>
          <a:bodyPr>
            <a:noAutofit/>
          </a:bodyPr>
          <a:lstStyle/>
          <a:p>
            <a:pPr marL="0" indent="0">
              <a:lnSpc>
                <a:spcPct val="100000"/>
              </a:lnSpc>
              <a:spcBef>
                <a:spcPts val="0"/>
              </a:spcBef>
              <a:buNone/>
            </a:pPr>
            <a:r>
              <a:rPr lang="hr-HR" b="1" noProof="0">
                <a:solidFill>
                  <a:srgbClr val="0E2841">
                    <a:lumMod val="90000"/>
                    <a:lumOff val="10000"/>
                  </a:srgbClr>
                </a:solidFill>
              </a:rPr>
              <a:t>Potpore za inovacije procesa i organizacije poslovanja</a:t>
            </a:r>
            <a:r>
              <a:rPr lang="hr-HR" noProof="0">
                <a:solidFill>
                  <a:schemeClr val="tx2">
                    <a:lumMod val="90000"/>
                    <a:lumOff val="10000"/>
                  </a:schemeClr>
                </a:solidFill>
              </a:rPr>
              <a:t> </a:t>
            </a:r>
            <a:r>
              <a:rPr lang="hr-HR" sz="2400" noProof="0">
                <a:solidFill>
                  <a:schemeClr val="tx2">
                    <a:lumMod val="90000"/>
                    <a:lumOff val="10000"/>
                  </a:schemeClr>
                </a:solidFill>
              </a:rPr>
              <a:t>(članak 29. GBER-a)</a:t>
            </a:r>
            <a:endParaRPr lang="hr-HR" sz="2400" b="1" noProof="0">
              <a:solidFill>
                <a:srgbClr val="0E2841">
                  <a:lumMod val="90000"/>
                  <a:lumOff val="10000"/>
                </a:srgbClr>
              </a:solidFill>
            </a:endParaRPr>
          </a:p>
          <a:p>
            <a:pPr marL="0" indent="0">
              <a:lnSpc>
                <a:spcPct val="100000"/>
              </a:lnSpc>
              <a:spcBef>
                <a:spcPts val="0"/>
              </a:spcBef>
              <a:buNone/>
            </a:pPr>
            <a:endParaRPr lang="hr-HR" sz="2400" b="1" noProof="0">
              <a:solidFill>
                <a:srgbClr val="0E2841">
                  <a:lumMod val="90000"/>
                  <a:lumOff val="10000"/>
                </a:srgbClr>
              </a:solidFill>
            </a:endParaRPr>
          </a:p>
          <a:p>
            <a:pPr marL="171450" lvl="1" indent="-171450" algn="just" defTabSz="622300">
              <a:spcBef>
                <a:spcPts val="600"/>
              </a:spcBef>
              <a:spcAft>
                <a:spcPts val="600"/>
              </a:spcAft>
            </a:pPr>
            <a:r>
              <a:rPr lang="hr-HR" noProof="0">
                <a:solidFill>
                  <a:schemeClr val="tx2">
                    <a:lumMod val="90000"/>
                    <a:lumOff val="10000"/>
                  </a:schemeClr>
                </a:solidFill>
              </a:rPr>
              <a:t>T</a:t>
            </a:r>
            <a:r>
              <a:rPr lang="hr-HR" noProof="0">
                <a:solidFill>
                  <a:srgbClr val="0E2841">
                    <a:lumMod val="90000"/>
                    <a:lumOff val="10000"/>
                  </a:srgbClr>
                </a:solidFill>
              </a:rPr>
              <a:t>roškovi osoblja zaposlenog kod prijavitelja koje će raditi na provedbi projekta;</a:t>
            </a:r>
          </a:p>
          <a:p>
            <a:pPr marL="171450" lvl="1" indent="-171450" algn="just" defTabSz="622300">
              <a:spcBef>
                <a:spcPts val="600"/>
              </a:spcBef>
              <a:spcAft>
                <a:spcPts val="600"/>
              </a:spcAft>
            </a:pPr>
            <a:r>
              <a:rPr lang="hr-HR" noProof="0">
                <a:solidFill>
                  <a:srgbClr val="0E2841">
                    <a:lumMod val="90000"/>
                    <a:lumOff val="10000"/>
                  </a:srgbClr>
                </a:solidFill>
              </a:rPr>
              <a:t>Troškovi amortizacije instrumenata i opreme u opsegu i u razdoblju u kojem se upotrebljavaju za projekt;</a:t>
            </a:r>
          </a:p>
          <a:p>
            <a:pPr marL="171450" lvl="1" indent="-171450" algn="just" defTabSz="622300">
              <a:spcBef>
                <a:spcPts val="600"/>
              </a:spcBef>
              <a:spcAft>
                <a:spcPts val="600"/>
              </a:spcAft>
            </a:pPr>
            <a:r>
              <a:rPr lang="hr-HR" noProof="0">
                <a:solidFill>
                  <a:schemeClr val="tx2">
                    <a:lumMod val="90000"/>
                    <a:lumOff val="10000"/>
                  </a:schemeClr>
                </a:solidFill>
              </a:rPr>
              <a:t>Troškovi ugovornih istraživanja, znanja i patenata kupljenih ili licenciranih od vanjskih izvora po tržišnim uvjetima;</a:t>
            </a:r>
          </a:p>
          <a:p>
            <a:pPr marL="171450" lvl="1" indent="-171450" algn="just" defTabSz="622300">
              <a:spcBef>
                <a:spcPts val="600"/>
              </a:spcBef>
              <a:spcAft>
                <a:spcPts val="600"/>
              </a:spcAft>
            </a:pPr>
            <a:r>
              <a:rPr lang="hr-HR" noProof="0">
                <a:solidFill>
                  <a:schemeClr val="tx2">
                    <a:lumMod val="90000"/>
                    <a:lumOff val="10000"/>
                  </a:schemeClr>
                </a:solidFill>
              </a:rPr>
              <a:t>D</a:t>
            </a:r>
            <a:r>
              <a:rPr lang="hr-HR" noProof="0">
                <a:solidFill>
                  <a:srgbClr val="0E2841">
                    <a:lumMod val="90000"/>
                    <a:lumOff val="10000"/>
                  </a:srgbClr>
                </a:solidFill>
              </a:rPr>
              <a:t>odatni režijski troškovi i ostali troškovi poslovanja, uključujući troškove materijala, potrošne robe i sličnih proizvoda, nastali izravno uslijed projekta (</a:t>
            </a:r>
            <a:r>
              <a:rPr lang="hr-HR" b="1" noProof="0">
                <a:solidFill>
                  <a:srgbClr val="0E2841">
                    <a:lumMod val="90000"/>
                    <a:lumOff val="10000"/>
                  </a:srgbClr>
                </a:solidFill>
              </a:rPr>
              <a:t>po fiksnoj stopi od 15 % troškova osoblja</a:t>
            </a:r>
            <a:r>
              <a:rPr lang="hr-HR" noProof="0">
                <a:solidFill>
                  <a:srgbClr val="0E2841">
                    <a:lumMod val="90000"/>
                    <a:lumOff val="10000"/>
                  </a:srgbClr>
                </a:solidFill>
              </a:rPr>
              <a:t>).</a:t>
            </a:r>
          </a:p>
          <a:p>
            <a:pPr marL="0" indent="0">
              <a:lnSpc>
                <a:spcPct val="100000"/>
              </a:lnSpc>
              <a:spcBef>
                <a:spcPts val="0"/>
              </a:spcBef>
              <a:buNone/>
            </a:pPr>
            <a:endParaRPr lang="hr-HR" sz="2400" noProof="0">
              <a:solidFill>
                <a:schemeClr val="tx2">
                  <a:lumMod val="90000"/>
                  <a:lumOff val="10000"/>
                </a:schemeClr>
              </a:solidFill>
            </a:endParaRPr>
          </a:p>
          <a:p>
            <a:pPr marL="0" indent="0">
              <a:lnSpc>
                <a:spcPct val="100000"/>
              </a:lnSpc>
              <a:spcBef>
                <a:spcPts val="0"/>
              </a:spcBef>
              <a:buNone/>
            </a:pPr>
            <a:endParaRPr lang="hr-HR" sz="2400" noProof="0">
              <a:solidFill>
                <a:schemeClr val="tx2">
                  <a:lumMod val="90000"/>
                  <a:lumOff val="10000"/>
                </a:schemeClr>
              </a:solidFill>
            </a:endParaRPr>
          </a:p>
          <a:p>
            <a:pPr marL="0" indent="0">
              <a:lnSpc>
                <a:spcPct val="100000"/>
              </a:lnSpc>
              <a:spcBef>
                <a:spcPts val="0"/>
              </a:spcBef>
              <a:buNone/>
            </a:pPr>
            <a:endParaRPr lang="hr-HR" sz="2400" noProof="0">
              <a:solidFill>
                <a:schemeClr val="tx2">
                  <a:lumMod val="90000"/>
                  <a:lumOff val="10000"/>
                </a:schemeClr>
              </a:solidFill>
            </a:endParaRPr>
          </a:p>
          <a:p>
            <a:pPr marL="0" indent="0" algn="just">
              <a:lnSpc>
                <a:spcPct val="100000"/>
              </a:lnSpc>
              <a:spcBef>
                <a:spcPts val="0"/>
              </a:spcBef>
              <a:buNone/>
            </a:pPr>
            <a:endParaRPr lang="hr-HR" sz="2400" u="sng" noProof="0">
              <a:solidFill>
                <a:schemeClr val="tx2">
                  <a:lumMod val="90000"/>
                  <a:lumOff val="10000"/>
                </a:schemeClr>
              </a:solidFill>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1053948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C3FA8F5-04B6-B43F-7571-5F27DF9081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DFD42A-AF55-19A3-13B7-632FF8572FA8}"/>
              </a:ext>
            </a:extLst>
          </p:cNvPr>
          <p:cNvSpPr>
            <a:spLocks noGrp="1"/>
          </p:cNvSpPr>
          <p:nvPr>
            <p:ph type="title"/>
          </p:nvPr>
        </p:nvSpPr>
        <p:spPr>
          <a:xfrm>
            <a:off x="225307" y="120072"/>
            <a:ext cx="11671129" cy="618837"/>
          </a:xfr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a:bodyPr>
          <a:lstStyle/>
          <a:p>
            <a:r>
              <a:rPr lang="hr-HR" sz="3200">
                <a:solidFill>
                  <a:schemeClr val="tx2">
                    <a:lumMod val="90000"/>
                    <a:lumOff val="10000"/>
                  </a:schemeClr>
                </a:solidFill>
              </a:rPr>
              <a:t>Prihvatljive kategorije troškova</a:t>
            </a:r>
          </a:p>
        </p:txBody>
      </p:sp>
      <p:sp>
        <p:nvSpPr>
          <p:cNvPr id="3" name="Content Placeholder 2">
            <a:extLst>
              <a:ext uri="{FF2B5EF4-FFF2-40B4-BE49-F238E27FC236}">
                <a16:creationId xmlns:a16="http://schemas.microsoft.com/office/drawing/2014/main" id="{B173B875-B0EF-FE44-2C33-249C877CBFD1}"/>
              </a:ext>
            </a:extLst>
          </p:cNvPr>
          <p:cNvSpPr>
            <a:spLocks noGrp="1"/>
          </p:cNvSpPr>
          <p:nvPr>
            <p:ph idx="1"/>
          </p:nvPr>
        </p:nvSpPr>
        <p:spPr>
          <a:xfrm>
            <a:off x="121920" y="868218"/>
            <a:ext cx="11844773" cy="3632345"/>
          </a:xfrm>
          <a:pattFill prst="pct5">
            <a:fgClr>
              <a:srgbClr val="66CCFF"/>
            </a:fgClr>
            <a:bgClr>
              <a:schemeClr val="bg1"/>
            </a:bgClr>
          </a:pattFill>
        </p:spPr>
        <p:txBody>
          <a:bodyPr>
            <a:noAutofit/>
          </a:bodyPr>
          <a:lstStyle/>
          <a:p>
            <a:pPr marL="0" indent="0">
              <a:lnSpc>
                <a:spcPct val="100000"/>
              </a:lnSpc>
              <a:spcBef>
                <a:spcPts val="0"/>
              </a:spcBef>
              <a:buNone/>
            </a:pPr>
            <a:r>
              <a:rPr lang="hr-HR" b="1" noProof="0">
                <a:solidFill>
                  <a:schemeClr val="tx2">
                    <a:lumMod val="90000"/>
                    <a:lumOff val="10000"/>
                  </a:schemeClr>
                </a:solidFill>
              </a:rPr>
              <a:t>Potpore za inovacije za MSP-ove </a:t>
            </a:r>
            <a:r>
              <a:rPr lang="hr-HR" sz="2400" noProof="0">
                <a:solidFill>
                  <a:schemeClr val="tx2">
                    <a:lumMod val="90000"/>
                    <a:lumOff val="10000"/>
                  </a:schemeClr>
                </a:solidFill>
              </a:rPr>
              <a:t>(članak 28. GBER-a)</a:t>
            </a:r>
            <a:endParaRPr lang="en-US" sz="2400" noProof="0">
              <a:solidFill>
                <a:schemeClr val="tx2">
                  <a:lumMod val="90000"/>
                  <a:lumOff val="10000"/>
                </a:schemeClr>
              </a:solidFill>
            </a:endParaRPr>
          </a:p>
          <a:p>
            <a:pPr marL="0" indent="0">
              <a:lnSpc>
                <a:spcPct val="100000"/>
              </a:lnSpc>
              <a:spcBef>
                <a:spcPts val="0"/>
              </a:spcBef>
              <a:buNone/>
            </a:pPr>
            <a:endParaRPr lang="hr-HR" sz="2400" b="1" noProof="0">
              <a:solidFill>
                <a:schemeClr val="tx2">
                  <a:lumMod val="90000"/>
                  <a:lumOff val="10000"/>
                </a:schemeClr>
              </a:solidFill>
            </a:endParaRPr>
          </a:p>
          <a:p>
            <a:pPr marL="171450" lvl="1" indent="-171450" algn="just" defTabSz="622300">
              <a:spcBef>
                <a:spcPts val="600"/>
              </a:spcBef>
              <a:spcAft>
                <a:spcPts val="600"/>
              </a:spcAft>
            </a:pPr>
            <a:r>
              <a:rPr lang="hr-HR" noProof="0">
                <a:solidFill>
                  <a:schemeClr val="tx2">
                    <a:lumMod val="90000"/>
                    <a:lumOff val="10000"/>
                  </a:schemeClr>
                </a:solidFill>
              </a:rPr>
              <a:t>Troškovi dobivanja, potvrđivanja i zaštite patenata i ostale nematerijalne imovine (intelektualnog vlasništva)</a:t>
            </a:r>
            <a:r>
              <a:rPr lang="en-US" noProof="0">
                <a:solidFill>
                  <a:schemeClr val="tx2">
                    <a:lumMod val="90000"/>
                    <a:lumOff val="10000"/>
                  </a:schemeClr>
                </a:solidFill>
              </a:rPr>
              <a:t>;</a:t>
            </a:r>
            <a:endParaRPr lang="hr-HR" noProof="0">
              <a:solidFill>
                <a:schemeClr val="tx2">
                  <a:lumMod val="90000"/>
                  <a:lumOff val="10000"/>
                </a:schemeClr>
              </a:solidFill>
            </a:endParaRPr>
          </a:p>
          <a:p>
            <a:pPr marL="171450" lvl="1" indent="-171450" algn="just" defTabSz="622300">
              <a:spcBef>
                <a:spcPts val="600"/>
              </a:spcBef>
              <a:spcAft>
                <a:spcPts val="600"/>
              </a:spcAft>
            </a:pPr>
            <a:r>
              <a:rPr lang="hr-HR" noProof="0">
                <a:solidFill>
                  <a:schemeClr val="tx2">
                    <a:lumMod val="90000"/>
                    <a:lumOff val="10000"/>
                  </a:schemeClr>
                </a:solidFill>
              </a:rPr>
              <a:t>Troškovi savjetodavnih usluga za inovacije i usluga podrške inovacijama, uključujući usluge koje pružaju organizacije za istraživanje i širenje znanja, istraživačke infrastrukture, infrastrukture za testiranje i eksperimentiranje ili inovacijski klasteri, a koje se upotrebljavaju isključivo za projekt</a:t>
            </a:r>
            <a:r>
              <a:rPr lang="en-US" noProof="0">
                <a:solidFill>
                  <a:schemeClr val="tx2">
                    <a:lumMod val="90000"/>
                    <a:lumOff val="10000"/>
                  </a:schemeClr>
                </a:solidFill>
              </a:rPr>
              <a:t>.</a:t>
            </a:r>
          </a:p>
          <a:p>
            <a:pPr marL="171450" lvl="1" indent="-171450" algn="just" defTabSz="622300">
              <a:spcBef>
                <a:spcPts val="0"/>
              </a:spcBef>
            </a:pPr>
            <a:endParaRPr lang="hr-HR" noProof="0">
              <a:solidFill>
                <a:schemeClr val="tx2">
                  <a:lumMod val="90000"/>
                  <a:lumOff val="10000"/>
                </a:schemeClr>
              </a:solidFill>
            </a:endParaRPr>
          </a:p>
          <a:p>
            <a:pPr marL="0" indent="0">
              <a:lnSpc>
                <a:spcPct val="100000"/>
              </a:lnSpc>
              <a:spcBef>
                <a:spcPts val="0"/>
              </a:spcBef>
              <a:buNone/>
            </a:pPr>
            <a:endParaRPr lang="hr-HR" sz="2400" noProof="0">
              <a:solidFill>
                <a:schemeClr val="tx2">
                  <a:lumMod val="90000"/>
                  <a:lumOff val="10000"/>
                </a:schemeClr>
              </a:solidFill>
            </a:endParaRPr>
          </a:p>
          <a:p>
            <a:pPr marL="0" indent="0" algn="just">
              <a:lnSpc>
                <a:spcPct val="100000"/>
              </a:lnSpc>
              <a:spcBef>
                <a:spcPts val="0"/>
              </a:spcBef>
              <a:buNone/>
            </a:pPr>
            <a:endParaRPr lang="hr-HR" sz="2400" u="sng" noProof="0">
              <a:solidFill>
                <a:schemeClr val="tx2">
                  <a:lumMod val="90000"/>
                  <a:lumOff val="10000"/>
                </a:schemeClr>
              </a:solidFill>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14728593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7B4505-F4F5-C95E-39E9-55FAC179E6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176553-4CF6-F4B1-7C1D-F200FF02DCC0}"/>
              </a:ext>
            </a:extLst>
          </p:cNvPr>
          <p:cNvSpPr>
            <a:spLocks noGrp="1"/>
          </p:cNvSpPr>
          <p:nvPr>
            <p:ph type="title"/>
          </p:nvPr>
        </p:nvSpPr>
        <p:spPr>
          <a:xfrm>
            <a:off x="225307" y="120072"/>
            <a:ext cx="11671129" cy="618837"/>
          </a:xfr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a:bodyPr>
          <a:lstStyle/>
          <a:p>
            <a:r>
              <a:rPr lang="hr-HR" sz="3200">
                <a:solidFill>
                  <a:schemeClr val="tx2">
                    <a:lumMod val="90000"/>
                    <a:lumOff val="10000"/>
                  </a:schemeClr>
                </a:solidFill>
              </a:rPr>
              <a:t>Prihvatljive kategorije troškova</a:t>
            </a:r>
          </a:p>
        </p:txBody>
      </p:sp>
      <p:sp>
        <p:nvSpPr>
          <p:cNvPr id="3" name="Content Placeholder 2">
            <a:extLst>
              <a:ext uri="{FF2B5EF4-FFF2-40B4-BE49-F238E27FC236}">
                <a16:creationId xmlns:a16="http://schemas.microsoft.com/office/drawing/2014/main" id="{DC7FBDBC-0B95-560D-8A84-D877ACC9593B}"/>
              </a:ext>
            </a:extLst>
          </p:cNvPr>
          <p:cNvSpPr>
            <a:spLocks noGrp="1"/>
          </p:cNvSpPr>
          <p:nvPr>
            <p:ph idx="1"/>
          </p:nvPr>
        </p:nvSpPr>
        <p:spPr>
          <a:xfrm>
            <a:off x="225307" y="868217"/>
            <a:ext cx="11671129" cy="5271325"/>
          </a:xfrm>
          <a:pattFill prst="pct5">
            <a:fgClr>
              <a:srgbClr val="66CCFF"/>
            </a:fgClr>
            <a:bgClr>
              <a:schemeClr val="bg1"/>
            </a:bgClr>
          </a:pattFill>
        </p:spPr>
        <p:txBody>
          <a:bodyPr>
            <a:noAutofit/>
          </a:bodyPr>
          <a:lstStyle/>
          <a:p>
            <a:pPr marL="0" indent="0">
              <a:lnSpc>
                <a:spcPct val="100000"/>
              </a:lnSpc>
              <a:spcBef>
                <a:spcPts val="0"/>
              </a:spcBef>
              <a:spcAft>
                <a:spcPts val="1200"/>
              </a:spcAft>
              <a:buNone/>
            </a:pPr>
            <a:r>
              <a:rPr lang="hr-HR" sz="2400" b="1" noProof="0">
                <a:solidFill>
                  <a:schemeClr val="tx2">
                    <a:lumMod val="90000"/>
                    <a:lumOff val="10000"/>
                  </a:schemeClr>
                </a:solidFill>
              </a:rPr>
              <a:t>Prateće projektne aktivnosti povezane s provedbom projekta </a:t>
            </a:r>
            <a:r>
              <a:rPr lang="hr-HR" sz="1800" noProof="0">
                <a:solidFill>
                  <a:schemeClr val="tx2">
                    <a:lumMod val="90000"/>
                    <a:lumOff val="10000"/>
                  </a:schemeClr>
                </a:solidFill>
              </a:rPr>
              <a:t>Potpore male vrijednosti</a:t>
            </a:r>
            <a:r>
              <a:rPr lang="en-US" sz="1800" noProof="0">
                <a:solidFill>
                  <a:schemeClr val="tx2">
                    <a:lumMod val="90000"/>
                    <a:lumOff val="10000"/>
                  </a:schemeClr>
                </a:solidFill>
              </a:rPr>
              <a:t> </a:t>
            </a:r>
            <a:r>
              <a:rPr lang="en-US" sz="1800">
                <a:solidFill>
                  <a:schemeClr val="tx2">
                    <a:lumMod val="90000"/>
                    <a:lumOff val="10000"/>
                  </a:schemeClr>
                </a:solidFill>
              </a:rPr>
              <a:t>(</a:t>
            </a:r>
            <a:r>
              <a:rPr lang="hr-HR" sz="1800">
                <a:solidFill>
                  <a:schemeClr val="tx2">
                    <a:lumMod val="90000"/>
                    <a:lumOff val="10000"/>
                  </a:schemeClr>
                </a:solidFill>
              </a:rPr>
              <a:t>de </a:t>
            </a:r>
            <a:r>
              <a:rPr lang="hr-HR" sz="1800" err="1">
                <a:solidFill>
                  <a:schemeClr val="tx2">
                    <a:lumMod val="90000"/>
                    <a:lumOff val="10000"/>
                  </a:schemeClr>
                </a:solidFill>
              </a:rPr>
              <a:t>minimis</a:t>
            </a:r>
            <a:r>
              <a:rPr lang="en-US" sz="1800">
                <a:solidFill>
                  <a:schemeClr val="tx2">
                    <a:lumMod val="90000"/>
                    <a:lumOff val="10000"/>
                  </a:schemeClr>
                </a:solidFill>
              </a:rPr>
              <a:t>) </a:t>
            </a:r>
            <a:endParaRPr lang="hr-HR" sz="1800" b="1" noProof="0">
              <a:solidFill>
                <a:schemeClr val="tx2">
                  <a:lumMod val="90000"/>
                  <a:lumOff val="10000"/>
                </a:schemeClr>
              </a:solidFill>
            </a:endParaRPr>
          </a:p>
          <a:p>
            <a:pPr marL="171450" lvl="1" indent="-171450" algn="just" defTabSz="622300">
              <a:spcBef>
                <a:spcPts val="600"/>
              </a:spcBef>
              <a:spcAft>
                <a:spcPts val="600"/>
              </a:spcAft>
            </a:pPr>
            <a:r>
              <a:rPr lang="hr-HR" sz="1900" noProof="0">
                <a:solidFill>
                  <a:schemeClr val="tx2">
                    <a:lumMod val="90000"/>
                    <a:lumOff val="10000"/>
                  </a:schemeClr>
                </a:solidFill>
              </a:rPr>
              <a:t>Troškovi upravljanja projektom (izdaci za usluge vanjskog stručnjaka za upravljanje projektom, izdaci za usluge stručnjaka za javnu nabavu) i troškovi pripreme dokumentacije za prijavu na ovaj Poziv </a:t>
            </a:r>
            <a:r>
              <a:rPr lang="en-US" sz="1900" noProof="0">
                <a:solidFill>
                  <a:schemeClr val="tx2">
                    <a:lumMod val="90000"/>
                    <a:lumOff val="10000"/>
                  </a:schemeClr>
                </a:solidFill>
              </a:rPr>
              <a:t>- </a:t>
            </a:r>
            <a:r>
              <a:rPr lang="hr-HR" sz="1900" b="1" noProof="0">
                <a:solidFill>
                  <a:schemeClr val="tx2">
                    <a:lumMod val="90000"/>
                    <a:lumOff val="10000"/>
                  </a:schemeClr>
                </a:solidFill>
              </a:rPr>
              <a:t>prihvatljivi su do maksimalnog iznosa od </a:t>
            </a:r>
            <a:r>
              <a:rPr lang="en-US" sz="1900" b="1" noProof="0">
                <a:solidFill>
                  <a:schemeClr val="tx2">
                    <a:lumMod val="90000"/>
                    <a:lumOff val="10000"/>
                  </a:schemeClr>
                </a:solidFill>
              </a:rPr>
              <a:t>35</a:t>
            </a:r>
            <a:r>
              <a:rPr lang="hr-HR" sz="1900" b="1" noProof="0">
                <a:solidFill>
                  <a:schemeClr val="tx2">
                    <a:lumMod val="90000"/>
                    <a:lumOff val="10000"/>
                  </a:schemeClr>
                </a:solidFill>
              </a:rPr>
              <a:t>.000,00 EUR</a:t>
            </a:r>
            <a:r>
              <a:rPr lang="en-US" sz="1900" b="1" noProof="0">
                <a:solidFill>
                  <a:schemeClr val="tx2">
                    <a:lumMod val="90000"/>
                    <a:lumOff val="10000"/>
                  </a:schemeClr>
                </a:solidFill>
              </a:rPr>
              <a:t>;</a:t>
            </a:r>
            <a:endParaRPr lang="hr-HR" sz="1900" b="1" noProof="0">
              <a:solidFill>
                <a:schemeClr val="tx2">
                  <a:lumMod val="90000"/>
                  <a:lumOff val="10000"/>
                </a:schemeClr>
              </a:solidFill>
            </a:endParaRPr>
          </a:p>
          <a:p>
            <a:pPr marL="171450" lvl="1" indent="-171450" algn="just" defTabSz="622300">
              <a:spcBef>
                <a:spcPts val="600"/>
              </a:spcBef>
              <a:spcAft>
                <a:spcPts val="600"/>
              </a:spcAft>
            </a:pPr>
            <a:r>
              <a:rPr lang="hr-HR" sz="1900" noProof="0">
                <a:solidFill>
                  <a:schemeClr val="tx2">
                    <a:lumMod val="90000"/>
                    <a:lumOff val="10000"/>
                  </a:schemeClr>
                </a:solidFill>
              </a:rPr>
              <a:t>Troškovi vanjskih usluga poput istraživanja i analize tržišta, testiranja proizvoda, izrade marketinškog plana, dizajna proizvoda, promociju proizvoda/usluga </a:t>
            </a:r>
            <a:r>
              <a:rPr lang="hr-HR" sz="1900" noProof="0" err="1">
                <a:solidFill>
                  <a:schemeClr val="tx2">
                    <a:lumMod val="90000"/>
                    <a:lumOff val="10000"/>
                  </a:schemeClr>
                </a:solidFill>
              </a:rPr>
              <a:t>itd</a:t>
            </a:r>
            <a:r>
              <a:rPr lang="en-US" sz="1900" noProof="0">
                <a:solidFill>
                  <a:schemeClr val="tx2">
                    <a:lumMod val="90000"/>
                    <a:lumOff val="10000"/>
                  </a:schemeClr>
                </a:solidFill>
              </a:rPr>
              <a:t>;</a:t>
            </a:r>
          </a:p>
          <a:p>
            <a:pPr marL="171450" lvl="1" indent="-171450" algn="just" defTabSz="622300">
              <a:spcBef>
                <a:spcPts val="600"/>
              </a:spcBef>
              <a:spcAft>
                <a:spcPts val="600"/>
              </a:spcAft>
            </a:pPr>
            <a:r>
              <a:rPr lang="hr-HR" sz="1900" noProof="0">
                <a:solidFill>
                  <a:schemeClr val="tx2">
                    <a:lumMod val="90000"/>
                    <a:lumOff val="10000"/>
                  </a:schemeClr>
                </a:solidFill>
              </a:rPr>
              <a:t>Troškovi usavršavanja djelatnika izravno povezani sa svrhom projekta, s naglaskom na zelene i digitalne vještine;</a:t>
            </a:r>
            <a:endParaRPr lang="en-US" sz="1900" noProof="0">
              <a:solidFill>
                <a:schemeClr val="tx2">
                  <a:lumMod val="90000"/>
                  <a:lumOff val="10000"/>
                </a:schemeClr>
              </a:solidFill>
            </a:endParaRPr>
          </a:p>
          <a:p>
            <a:pPr marL="171450" lvl="1" indent="-171450" algn="just" defTabSz="622300">
              <a:spcBef>
                <a:spcPts val="600"/>
              </a:spcBef>
              <a:spcAft>
                <a:spcPts val="600"/>
              </a:spcAft>
            </a:pPr>
            <a:r>
              <a:rPr lang="hr-HR" sz="1900" noProof="0">
                <a:solidFill>
                  <a:schemeClr val="tx2">
                    <a:lumMod val="90000"/>
                    <a:lumOff val="10000"/>
                  </a:schemeClr>
                </a:solidFill>
              </a:rPr>
              <a:t>Troškovi ulaganja u materijalnu imovinu koji su izravno povezani sa svrhom projekta (poput nabave novih strojeva, opreme, alata, mjernih uređaja i informatičko-komunikacijskih i audio/video rješenja (hardver) koji su izravno povezani sa svrhom projekta);</a:t>
            </a:r>
          </a:p>
          <a:p>
            <a:pPr marL="171450" lvl="1" indent="-171450" algn="just" defTabSz="622300">
              <a:spcBef>
                <a:spcPts val="600"/>
              </a:spcBef>
              <a:spcAft>
                <a:spcPts val="600"/>
              </a:spcAft>
            </a:pPr>
            <a:r>
              <a:rPr lang="hr-HR" sz="1900" noProof="0">
                <a:solidFill>
                  <a:schemeClr val="tx2">
                    <a:lumMod val="90000"/>
                    <a:lumOff val="10000"/>
                  </a:schemeClr>
                </a:solidFill>
              </a:rPr>
              <a:t>Troškovi u vezi ispunjavanja uvjeta promidžbe i vidljivosti</a:t>
            </a:r>
            <a:r>
              <a:rPr lang="en-US" sz="1900" noProof="0">
                <a:solidFill>
                  <a:schemeClr val="tx2">
                    <a:lumMod val="90000"/>
                    <a:lumOff val="10000"/>
                  </a:schemeClr>
                </a:solidFill>
              </a:rPr>
              <a:t> - </a:t>
            </a:r>
            <a:r>
              <a:rPr lang="en-US" sz="1900" b="1" noProof="0">
                <a:solidFill>
                  <a:schemeClr val="tx2">
                    <a:lumMod val="90000"/>
                    <a:lumOff val="10000"/>
                  </a:schemeClr>
                </a:solidFill>
              </a:rPr>
              <a:t>do </a:t>
            </a:r>
            <a:r>
              <a:rPr lang="en-US" sz="1900" b="1" noProof="0" err="1">
                <a:solidFill>
                  <a:schemeClr val="tx2">
                    <a:lumMod val="90000"/>
                    <a:lumOff val="10000"/>
                  </a:schemeClr>
                </a:solidFill>
              </a:rPr>
              <a:t>maksimalnog</a:t>
            </a:r>
            <a:r>
              <a:rPr lang="en-US" sz="1900" b="1" noProof="0">
                <a:solidFill>
                  <a:schemeClr val="tx2">
                    <a:lumMod val="90000"/>
                    <a:lumOff val="10000"/>
                  </a:schemeClr>
                </a:solidFill>
              </a:rPr>
              <a:t> </a:t>
            </a:r>
            <a:r>
              <a:rPr lang="en-US" sz="1900" b="1" noProof="0" err="1">
                <a:solidFill>
                  <a:schemeClr val="tx2">
                    <a:lumMod val="90000"/>
                    <a:lumOff val="10000"/>
                  </a:schemeClr>
                </a:solidFill>
              </a:rPr>
              <a:t>iznosa</a:t>
            </a:r>
            <a:r>
              <a:rPr lang="en-US" sz="1900" b="1" noProof="0">
                <a:solidFill>
                  <a:schemeClr val="tx2">
                    <a:lumMod val="90000"/>
                    <a:lumOff val="10000"/>
                  </a:schemeClr>
                </a:solidFill>
              </a:rPr>
              <a:t> od 1.500,00 EUR</a:t>
            </a:r>
            <a:r>
              <a:rPr lang="en-US" sz="1900" noProof="0">
                <a:solidFill>
                  <a:schemeClr val="tx2">
                    <a:lumMod val="90000"/>
                    <a:lumOff val="10000"/>
                  </a:schemeClr>
                </a:solidFill>
              </a:rPr>
              <a:t>;</a:t>
            </a:r>
            <a:endParaRPr lang="hr-HR" sz="1900" noProof="0">
              <a:solidFill>
                <a:schemeClr val="tx2">
                  <a:lumMod val="90000"/>
                  <a:lumOff val="10000"/>
                </a:schemeClr>
              </a:solidFill>
            </a:endParaRPr>
          </a:p>
          <a:p>
            <a:pPr marL="171450" lvl="1" indent="-171450" algn="just" defTabSz="622300">
              <a:spcBef>
                <a:spcPts val="600"/>
              </a:spcBef>
              <a:spcAft>
                <a:spcPts val="600"/>
              </a:spcAft>
            </a:pPr>
            <a:r>
              <a:rPr lang="hr-HR" sz="1900" noProof="0">
                <a:solidFill>
                  <a:schemeClr val="tx2">
                    <a:lumMod val="90000"/>
                    <a:lumOff val="10000"/>
                  </a:schemeClr>
                </a:solidFill>
              </a:rPr>
              <a:t>Troškovi za provedbu dodatnih aktivnosti vezanih uz horizontalna načela.</a:t>
            </a:r>
          </a:p>
          <a:p>
            <a:pPr marL="0" lvl="1" indent="0" algn="just" defTabSz="622300">
              <a:spcBef>
                <a:spcPts val="600"/>
              </a:spcBef>
              <a:spcAft>
                <a:spcPts val="600"/>
              </a:spcAft>
              <a:buNone/>
            </a:pPr>
            <a:r>
              <a:rPr lang="hr-HR" sz="2000" b="1">
                <a:solidFill>
                  <a:schemeClr val="tx2">
                    <a:lumMod val="90000"/>
                    <a:lumOff val="10000"/>
                  </a:schemeClr>
                </a:solidFill>
              </a:rPr>
              <a:t>Udio troškova za potpore male vrijednosti može iznositi najviše 30% ukupnih prihvatljivih troškova!</a:t>
            </a:r>
          </a:p>
          <a:p>
            <a:pPr marL="171450" lvl="1" indent="-171450" algn="just" defTabSz="622300">
              <a:spcBef>
                <a:spcPts val="600"/>
              </a:spcBef>
              <a:spcAft>
                <a:spcPts val="600"/>
              </a:spcAft>
            </a:pPr>
            <a:endParaRPr lang="hr-HR" sz="1900" noProof="0">
              <a:solidFill>
                <a:schemeClr val="tx2">
                  <a:lumMod val="90000"/>
                  <a:lumOff val="10000"/>
                </a:schemeClr>
              </a:solidFill>
            </a:endParaRPr>
          </a:p>
          <a:p>
            <a:pPr marL="0" indent="0" algn="just">
              <a:lnSpc>
                <a:spcPct val="100000"/>
              </a:lnSpc>
              <a:spcBef>
                <a:spcPts val="0"/>
              </a:spcBef>
              <a:buNone/>
            </a:pPr>
            <a:endParaRPr lang="hr-HR" sz="1900" u="sng" noProof="0">
              <a:solidFill>
                <a:schemeClr val="tx2">
                  <a:lumMod val="90000"/>
                  <a:lumOff val="10000"/>
                </a:schemeClr>
              </a:solidFill>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1478885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3E7A9-0AD1-1D9D-1EA2-3165D375F7AF}"/>
              </a:ext>
            </a:extLst>
          </p:cNvPr>
          <p:cNvSpPr>
            <a:spLocks noGrp="1"/>
          </p:cNvSpPr>
          <p:nvPr>
            <p:ph type="title"/>
          </p:nvPr>
        </p:nvSpPr>
        <p:spPr>
          <a:xfrm>
            <a:off x="225307" y="129217"/>
            <a:ext cx="11671129" cy="466622"/>
          </a:xfr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Autofit/>
          </a:bodyPr>
          <a:lstStyle/>
          <a:p>
            <a:r>
              <a:rPr lang="hr-HR" sz="3200">
                <a:solidFill>
                  <a:schemeClr val="tx2">
                    <a:lumMod val="90000"/>
                    <a:lumOff val="10000"/>
                  </a:schemeClr>
                </a:solidFill>
              </a:rPr>
              <a:t>Troškovi plaća osoblja</a:t>
            </a:r>
          </a:p>
        </p:txBody>
      </p:sp>
      <p:sp>
        <p:nvSpPr>
          <p:cNvPr id="3" name="Content Placeholder 2">
            <a:extLst>
              <a:ext uri="{FF2B5EF4-FFF2-40B4-BE49-F238E27FC236}">
                <a16:creationId xmlns:a16="http://schemas.microsoft.com/office/drawing/2014/main" id="{F7742174-B09E-6CCC-8B7F-A5E44D2760AD}"/>
              </a:ext>
            </a:extLst>
          </p:cNvPr>
          <p:cNvSpPr>
            <a:spLocks noGrp="1"/>
          </p:cNvSpPr>
          <p:nvPr>
            <p:ph idx="1"/>
          </p:nvPr>
        </p:nvSpPr>
        <p:spPr>
          <a:xfrm>
            <a:off x="225307" y="742950"/>
            <a:ext cx="11741386" cy="5519212"/>
          </a:xfrm>
          <a:noFill/>
        </p:spPr>
        <p:txBody>
          <a:bodyPr>
            <a:noAutofit/>
          </a:bodyPr>
          <a:lstStyle/>
          <a:p>
            <a:pPr marL="0" lvl="0" indent="0" algn="just">
              <a:buNone/>
            </a:pPr>
            <a:r>
              <a:rPr lang="hr-HR" sz="1500" b="1" noProof="0">
                <a:solidFill>
                  <a:srgbClr val="002060"/>
                </a:solidFill>
                <a:ea typeface="Yu Mincho" panose="02020400000000000000" pitchFamily="18" charset="-128"/>
                <a:cs typeface="Arial" panose="020B0604020202020204" pitchFamily="34" charset="0"/>
              </a:rPr>
              <a:t>Troškovi plaća osoblja: stručnog, tehničkog i pomoćnog osoblja, koje će  raditi na projektu, izračunavaju se primjenom standardnih veličina jediničnog troška sukladno čl. 55. stavak 2. (b) Uredbe o utvrđivanju zajedničkih odredaba (Uredbi 2021/1060) na jedan od sljedećih načina:</a:t>
            </a:r>
            <a:endParaRPr lang="en-US" sz="1500" b="1" noProof="0">
              <a:solidFill>
                <a:srgbClr val="002060"/>
              </a:solidFill>
              <a:ea typeface="Yu Mincho" panose="02020400000000000000" pitchFamily="18" charset="-128"/>
              <a:cs typeface="Arial" panose="020B0604020202020204" pitchFamily="34" charset="0"/>
            </a:endParaRPr>
          </a:p>
          <a:p>
            <a:pPr marL="342900" lvl="0" indent="-342900" algn="just">
              <a:buFont typeface="+mj-lt"/>
              <a:buAutoNum type="alphaLcParenR"/>
            </a:pPr>
            <a:r>
              <a:rPr lang="en-US" sz="1500">
                <a:solidFill>
                  <a:srgbClr val="002060"/>
                </a:solidFill>
                <a:ea typeface="Yu Mincho" panose="02020400000000000000" pitchFamily="18" charset="-128"/>
                <a:cs typeface="Arial" panose="020B0604020202020204" pitchFamily="34" charset="0"/>
              </a:rPr>
              <a:t>Z</a:t>
            </a:r>
            <a:r>
              <a:rPr lang="hr-HR" sz="1500" noProof="0">
                <a:solidFill>
                  <a:srgbClr val="002060"/>
                </a:solidFill>
                <a:ea typeface="Yu Mincho" panose="02020400000000000000" pitchFamily="18" charset="-128"/>
                <a:cs typeface="Arial" panose="020B0604020202020204" pitchFamily="34" charset="0"/>
              </a:rPr>
              <a:t>a djelatnike koji su zaposleni kod prijavitelja u trenutku predaje projektnog prijedloga i za koje se može minimalno jednom platnom listom odnosno temeljem zadnjeg dostupnog mjesečnog bruto iznosa troškova, dokazati stvarni trošak plaće tog radnog mjesta (dokumentirani dokazi o stvarnoj plaći, odnosno platna lista)</a:t>
            </a:r>
            <a:r>
              <a:rPr lang="en-US" sz="1500" noProof="0">
                <a:solidFill>
                  <a:srgbClr val="002060"/>
                </a:solidFill>
                <a:ea typeface="Yu Mincho" panose="02020400000000000000" pitchFamily="18" charset="-128"/>
                <a:cs typeface="Arial" panose="020B0604020202020204" pitchFamily="34" charset="0"/>
              </a:rPr>
              <a:t>. </a:t>
            </a:r>
            <a:r>
              <a:rPr lang="hr-HR" sz="1500">
                <a:solidFill>
                  <a:srgbClr val="002060"/>
                </a:solidFill>
                <a:ea typeface="Yu Mincho" panose="02020400000000000000" pitchFamily="18" charset="-128"/>
                <a:cs typeface="Arial" panose="020B0604020202020204" pitchFamily="34" charset="0"/>
              </a:rPr>
              <a:t>I</a:t>
            </a:r>
            <a:r>
              <a:rPr lang="hr-HR" sz="1500" noProof="0" err="1">
                <a:solidFill>
                  <a:srgbClr val="002060"/>
                </a:solidFill>
                <a:ea typeface="Yu Mincho" panose="02020400000000000000" pitchFamily="18" charset="-128"/>
                <a:cs typeface="Arial" panose="020B0604020202020204" pitchFamily="34" charset="0"/>
              </a:rPr>
              <a:t>zračunavaju</a:t>
            </a:r>
            <a:r>
              <a:rPr lang="hr-HR" sz="1500" noProof="0">
                <a:solidFill>
                  <a:srgbClr val="002060"/>
                </a:solidFill>
                <a:ea typeface="Yu Mincho" panose="02020400000000000000" pitchFamily="18" charset="-128"/>
                <a:cs typeface="Arial" panose="020B0604020202020204" pitchFamily="34" charset="0"/>
              </a:rPr>
              <a:t> se dijeljenjem iznosa troškova zadnjeg dostupnog  mjesečnog bruto iznosa za dotične osobe s prosječnim mjesečnim radnim vremenom dotične osobe</a:t>
            </a:r>
            <a:r>
              <a:rPr lang="hr-HR" sz="1500">
                <a:solidFill>
                  <a:srgbClr val="002060"/>
                </a:solidFill>
                <a:ea typeface="Yu Mincho" panose="02020400000000000000" pitchFamily="18" charset="-128"/>
                <a:cs typeface="Arial" panose="020B0604020202020204" pitchFamily="34" charset="0"/>
              </a:rPr>
              <a:t>;</a:t>
            </a:r>
          </a:p>
          <a:p>
            <a:pPr marL="0" lvl="0" indent="0" algn="ctr">
              <a:buNone/>
            </a:pPr>
            <a:r>
              <a:rPr lang="hr-HR" sz="1500">
                <a:solidFill>
                  <a:schemeClr val="tx2">
                    <a:lumMod val="90000"/>
                    <a:lumOff val="10000"/>
                  </a:schemeClr>
                </a:solidFill>
                <a:ea typeface="Yu Mincho" panose="02020400000000000000" pitchFamily="18" charset="-128"/>
                <a:cs typeface="Arial" panose="020B0604020202020204" pitchFamily="34" charset="0"/>
              </a:rPr>
              <a:t> </a:t>
            </a:r>
            <a:r>
              <a:rPr lang="en-US" sz="1500">
                <a:solidFill>
                  <a:schemeClr val="tx2">
                    <a:lumMod val="90000"/>
                    <a:lumOff val="10000"/>
                  </a:schemeClr>
                </a:solidFill>
                <a:ea typeface="Yu Mincho" panose="02020400000000000000" pitchFamily="18" charset="-128"/>
                <a:cs typeface="Arial" panose="020B0604020202020204" pitchFamily="34" charset="0"/>
              </a:rPr>
              <a:t>                                     </a:t>
            </a:r>
            <a:r>
              <a:rPr lang="hr-HR" sz="1500" b="1">
                <a:solidFill>
                  <a:schemeClr val="tx2">
                    <a:lumMod val="90000"/>
                    <a:lumOff val="10000"/>
                  </a:schemeClr>
                </a:solidFill>
              </a:rPr>
              <a:t>zadnji dostupni mjesečni bruto 2 iznos troška plaće za dotičnu osobu </a:t>
            </a:r>
            <a:endParaRPr lang="hr-HR" sz="1500">
              <a:solidFill>
                <a:schemeClr val="tx2">
                  <a:lumMod val="90000"/>
                  <a:lumOff val="10000"/>
                </a:schemeClr>
              </a:solidFill>
            </a:endParaRPr>
          </a:p>
          <a:p>
            <a:pPr marL="0" indent="0" algn="ctr">
              <a:spcBef>
                <a:spcPts val="200"/>
              </a:spcBef>
              <a:buNone/>
            </a:pPr>
            <a:r>
              <a:rPr lang="hr-HR" sz="1500" b="1">
                <a:solidFill>
                  <a:schemeClr val="tx2">
                    <a:lumMod val="90000"/>
                    <a:lumOff val="10000"/>
                  </a:schemeClr>
                </a:solidFill>
              </a:rPr>
              <a:t>Jedinični trošak = ------------------------------------------------------------------------------------------------ </a:t>
            </a:r>
            <a:endParaRPr lang="hr-HR" sz="1500">
              <a:solidFill>
                <a:schemeClr val="tx2">
                  <a:lumMod val="90000"/>
                  <a:lumOff val="10000"/>
                </a:schemeClr>
              </a:solidFill>
            </a:endParaRPr>
          </a:p>
          <a:p>
            <a:pPr marL="0" indent="0" algn="ctr">
              <a:spcBef>
                <a:spcPts val="200"/>
              </a:spcBef>
              <a:buNone/>
            </a:pPr>
            <a:r>
              <a:rPr lang="hr-HR" sz="1500">
                <a:solidFill>
                  <a:schemeClr val="tx2">
                    <a:lumMod val="90000"/>
                    <a:lumOff val="10000"/>
                  </a:schemeClr>
                </a:solidFill>
              </a:rPr>
              <a:t>                              </a:t>
            </a:r>
            <a:r>
              <a:rPr lang="hr-HR" sz="1500" b="1">
                <a:solidFill>
                  <a:schemeClr val="tx2">
                    <a:lumMod val="90000"/>
                    <a:lumOff val="10000"/>
                  </a:schemeClr>
                </a:solidFill>
              </a:rPr>
              <a:t>15</a:t>
            </a:r>
            <a:r>
              <a:rPr lang="en-US" sz="1500" b="1">
                <a:solidFill>
                  <a:schemeClr val="tx2">
                    <a:lumMod val="90000"/>
                    <a:lumOff val="10000"/>
                  </a:schemeClr>
                </a:solidFill>
              </a:rPr>
              <a:t>5</a:t>
            </a:r>
            <a:endParaRPr lang="en-US" sz="1500" b="1" noProof="0">
              <a:solidFill>
                <a:srgbClr val="002060"/>
              </a:solidFill>
              <a:ea typeface="Yu Mincho" panose="02020400000000000000" pitchFamily="18" charset="-128"/>
              <a:cs typeface="Arial" panose="020B0604020202020204" pitchFamily="34" charset="0"/>
            </a:endParaRPr>
          </a:p>
          <a:p>
            <a:pPr marL="342900" lvl="0" indent="-342900" algn="just">
              <a:buFont typeface="+mj-lt"/>
              <a:buAutoNum type="alphaLcParenR" startAt="2"/>
            </a:pPr>
            <a:r>
              <a:rPr lang="hr-HR" sz="1500" noProof="0">
                <a:solidFill>
                  <a:srgbClr val="002060"/>
                </a:solidFill>
                <a:ea typeface="Yu Mincho" panose="02020400000000000000" pitchFamily="18" charset="-128"/>
                <a:cs typeface="Arial" panose="020B0604020202020204" pitchFamily="34" charset="0"/>
              </a:rPr>
              <a:t>Za novozaposlene djelatnike kod prijavitelja za koje se ne može minimalno jednom platnom listom za zadnji dostupni (koji prethodi podnošenju projektnog prijedloga) mjesečni bruto iznos troška plaće dokazati stvarni trošak plaće, temeljem bruto iznosa troškova plaća drugog zaposlenog osoblja raspoređenog na isto ili slično radno mjesto.</a:t>
            </a:r>
          </a:p>
          <a:p>
            <a:pPr marL="342900" lvl="0" indent="-342900" algn="just">
              <a:buAutoNum type="alphaLcParenR" startAt="2"/>
            </a:pPr>
            <a:r>
              <a:rPr lang="hr-HR" sz="1500" noProof="0">
                <a:solidFill>
                  <a:srgbClr val="002060"/>
                </a:solidFill>
                <a:ea typeface="Yu Mincho" panose="02020400000000000000" pitchFamily="18" charset="-128"/>
                <a:cs typeface="Arial" panose="020B0604020202020204" pitchFamily="34" charset="0"/>
              </a:rPr>
              <a:t>Isključivo u slučaju kada kod prijavitelja niti jedna od zaposlenih osoba nije raspoređena na isto ili slično radno mjesto koje bi odgovaralo radnom mjestu novozaposlene osobe tada se za novozaposlene osobe mjesečni bruto iznosi troškova plaća izračunavaju na temelju podataka iz dokumenata (akata) koji utvrđuju iznos bruto plaće.</a:t>
            </a:r>
          </a:p>
          <a:p>
            <a:pPr marL="0" lvl="0" indent="0" algn="just">
              <a:buNone/>
            </a:pPr>
            <a:r>
              <a:rPr lang="hr-HR" sz="1500" noProof="0">
                <a:solidFill>
                  <a:srgbClr val="002060"/>
                </a:solidFill>
                <a:ea typeface="Yu Mincho" panose="02020400000000000000" pitchFamily="18" charset="-128"/>
                <a:cs typeface="Arial" panose="020B0604020202020204" pitchFamily="34" charset="0"/>
              </a:rPr>
              <a:t>Dokazi: </a:t>
            </a:r>
          </a:p>
          <a:p>
            <a:pPr algn="just"/>
            <a:r>
              <a:rPr lang="hr-HR" sz="1500" noProof="0">
                <a:solidFill>
                  <a:srgbClr val="002060"/>
                </a:solidFill>
                <a:ea typeface="Yu Mincho" panose="02020400000000000000" pitchFamily="18" charset="-128"/>
                <a:cs typeface="Arial" panose="020B0604020202020204" pitchFamily="34" charset="0"/>
              </a:rPr>
              <a:t>Platna lista odnosno zadnji dokumentirani mjesečni bruto iznos troška plaće drugog zaposlenog osoblja raspoređenog na isto ili slično radno mjesto</a:t>
            </a:r>
            <a:r>
              <a:rPr lang="en-US" sz="1500" noProof="0">
                <a:solidFill>
                  <a:srgbClr val="002060"/>
                </a:solidFill>
                <a:ea typeface="Yu Mincho" panose="02020400000000000000" pitchFamily="18" charset="-128"/>
                <a:cs typeface="Arial" panose="020B0604020202020204" pitchFamily="34" charset="0"/>
              </a:rPr>
              <a:t>;</a:t>
            </a:r>
          </a:p>
          <a:p>
            <a:pPr algn="just"/>
            <a:r>
              <a:rPr lang="hr-HR" sz="1500" noProof="0">
                <a:solidFill>
                  <a:srgbClr val="002060"/>
                </a:solidFill>
                <a:ea typeface="Yu Mincho" panose="02020400000000000000" pitchFamily="18" charset="-128"/>
                <a:cs typeface="Arial" panose="020B0604020202020204" pitchFamily="34" charset="0"/>
              </a:rPr>
              <a:t>Dokumenti (akti) koji utvrđuju iznos bruto plaće (ako je primjenjivo)</a:t>
            </a:r>
            <a:r>
              <a:rPr lang="en-US" sz="1500" noProof="0">
                <a:solidFill>
                  <a:srgbClr val="002060"/>
                </a:solidFill>
                <a:ea typeface="Yu Mincho" panose="02020400000000000000" pitchFamily="18" charset="-128"/>
                <a:cs typeface="Arial" panose="020B0604020202020204" pitchFamily="34" charset="0"/>
              </a:rPr>
              <a:t>;</a:t>
            </a:r>
            <a:endParaRPr lang="hr-HR" sz="1500" noProof="0">
              <a:solidFill>
                <a:srgbClr val="002060"/>
              </a:solidFill>
              <a:ea typeface="Yu Mincho" panose="02020400000000000000" pitchFamily="18" charset="-128"/>
              <a:cs typeface="Arial" panose="020B0604020202020204" pitchFamily="34" charset="0"/>
            </a:endParaRPr>
          </a:p>
          <a:p>
            <a:pPr algn="just"/>
            <a:r>
              <a:rPr lang="hr-HR" sz="1500" noProof="0">
                <a:solidFill>
                  <a:srgbClr val="002060"/>
                </a:solidFill>
                <a:ea typeface="Yu Mincho" panose="02020400000000000000" pitchFamily="18" charset="-128"/>
                <a:cs typeface="Arial" panose="020B0604020202020204" pitchFamily="34" charset="0"/>
              </a:rPr>
              <a:t>Ugovor o radu ili jednakovrijedni dokument</a:t>
            </a:r>
            <a:r>
              <a:rPr lang="en-US" sz="1500" noProof="0">
                <a:solidFill>
                  <a:srgbClr val="002060"/>
                </a:solidFill>
                <a:ea typeface="Yu Mincho" panose="02020400000000000000" pitchFamily="18" charset="-128"/>
                <a:cs typeface="Arial" panose="020B0604020202020204" pitchFamily="34" charset="0"/>
              </a:rPr>
              <a:t>.</a:t>
            </a:r>
            <a:r>
              <a:rPr lang="hr-HR" sz="1500" noProof="0">
                <a:solidFill>
                  <a:srgbClr val="002060"/>
                </a:solidFill>
                <a:ea typeface="Yu Mincho" panose="02020400000000000000" pitchFamily="18" charset="-128"/>
                <a:cs typeface="Arial" panose="020B0604020202020204" pitchFamily="34" charset="0"/>
              </a:rPr>
              <a:t> </a:t>
            </a:r>
          </a:p>
        </p:txBody>
      </p:sp>
    </p:spTree>
    <p:extLst>
      <p:ext uri="{BB962C8B-B14F-4D97-AF65-F5344CB8AC3E}">
        <p14:creationId xmlns:p14="http://schemas.microsoft.com/office/powerpoint/2010/main" val="23261728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6D2B3-C1DA-9DC2-454F-2C5BA68E0985}"/>
              </a:ext>
            </a:extLst>
          </p:cNvPr>
          <p:cNvSpPr>
            <a:spLocks noGrp="1"/>
          </p:cNvSpPr>
          <p:nvPr>
            <p:ph type="title"/>
          </p:nvPr>
        </p:nvSpPr>
        <p:spPr>
          <a:xfrm>
            <a:off x="420061" y="120238"/>
            <a:ext cx="11351878" cy="511940"/>
          </a:xfr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Autofit/>
          </a:bodyPr>
          <a:lstStyle/>
          <a:p>
            <a:r>
              <a:rPr lang="hr-HR" sz="3200">
                <a:solidFill>
                  <a:schemeClr val="tx2">
                    <a:lumMod val="90000"/>
                    <a:lumOff val="10000"/>
                  </a:schemeClr>
                </a:solidFill>
              </a:rPr>
              <a:t>Neprihvatljivi troškovi (1)</a:t>
            </a:r>
          </a:p>
        </p:txBody>
      </p:sp>
      <p:sp>
        <p:nvSpPr>
          <p:cNvPr id="3" name="Content Placeholder 2">
            <a:extLst>
              <a:ext uri="{FF2B5EF4-FFF2-40B4-BE49-F238E27FC236}">
                <a16:creationId xmlns:a16="http://schemas.microsoft.com/office/drawing/2014/main" id="{A6E111A2-92DE-842C-3FDF-D32F4C2DE0A5}"/>
              </a:ext>
            </a:extLst>
          </p:cNvPr>
          <p:cNvSpPr>
            <a:spLocks noGrp="1"/>
          </p:cNvSpPr>
          <p:nvPr>
            <p:ph idx="1"/>
          </p:nvPr>
        </p:nvSpPr>
        <p:spPr>
          <a:xfrm>
            <a:off x="304108" y="713656"/>
            <a:ext cx="11467831" cy="5410054"/>
          </a:xfrm>
          <a:pattFill prst="pct5">
            <a:fgClr>
              <a:srgbClr val="66CCFF"/>
            </a:fgClr>
            <a:bgClr>
              <a:schemeClr val="bg1"/>
            </a:bgClr>
          </a:pattFill>
        </p:spPr>
        <p:txBody>
          <a:bodyPr>
            <a:noAutofit/>
          </a:bodyPr>
          <a:lstStyle/>
          <a:p>
            <a:pPr lvl="0" algn="just">
              <a:lnSpc>
                <a:spcPct val="150000"/>
              </a:lnSpc>
              <a:spcBef>
                <a:spcPts val="0"/>
              </a:spcBef>
              <a:buClr>
                <a:schemeClr val="accent4">
                  <a:lumMod val="50000"/>
                </a:schemeClr>
              </a:buClr>
              <a:defRPr/>
            </a:pPr>
            <a:r>
              <a:rPr lang="hr-HR" sz="1800" noProof="0">
                <a:solidFill>
                  <a:srgbClr val="002060"/>
                </a:solidFill>
              </a:rPr>
              <a:t>PDV tj. porez na dodanu vrijednost za koji se ima pravo ostvariti odbitak (povrativ PDV); </a:t>
            </a:r>
          </a:p>
          <a:p>
            <a:pPr lvl="0" algn="just">
              <a:lnSpc>
                <a:spcPct val="150000"/>
              </a:lnSpc>
              <a:spcBef>
                <a:spcPts val="0"/>
              </a:spcBef>
              <a:buClr>
                <a:schemeClr val="accent4">
                  <a:lumMod val="50000"/>
                </a:schemeClr>
              </a:buClr>
              <a:defRPr/>
            </a:pPr>
            <a:r>
              <a:rPr lang="hr-HR" sz="1800" noProof="0">
                <a:solidFill>
                  <a:srgbClr val="002060"/>
                </a:solidFill>
              </a:rPr>
              <a:t>Kamate na dug; </a:t>
            </a:r>
          </a:p>
          <a:p>
            <a:pPr lvl="0" algn="just">
              <a:lnSpc>
                <a:spcPct val="150000"/>
              </a:lnSpc>
              <a:spcBef>
                <a:spcPts val="0"/>
              </a:spcBef>
              <a:buClr>
                <a:schemeClr val="accent4">
                  <a:lumMod val="50000"/>
                </a:schemeClr>
              </a:buClr>
              <a:defRPr/>
            </a:pPr>
            <a:r>
              <a:rPr lang="hr-HR" sz="1800" noProof="0">
                <a:solidFill>
                  <a:srgbClr val="002060"/>
                </a:solidFill>
              </a:rPr>
              <a:t>Trošak povezan s ulaganjem radi postizanja smanjenja emisije stakleničkih plinova iz aktivnosti koje su navedene u Prilogu I. Direktive 2003/87/EZ; </a:t>
            </a:r>
          </a:p>
          <a:p>
            <a:pPr lvl="0" algn="just">
              <a:lnSpc>
                <a:spcPct val="150000"/>
              </a:lnSpc>
              <a:spcBef>
                <a:spcPts val="0"/>
              </a:spcBef>
              <a:buClr>
                <a:schemeClr val="accent4">
                  <a:lumMod val="50000"/>
                </a:schemeClr>
              </a:buClr>
              <a:defRPr/>
            </a:pPr>
            <a:r>
              <a:rPr lang="hr-HR" sz="1800" noProof="0">
                <a:solidFill>
                  <a:srgbClr val="002060"/>
                </a:solidFill>
              </a:rPr>
              <a:t>Kupnja rabljene opreme; </a:t>
            </a:r>
          </a:p>
          <a:p>
            <a:pPr lvl="0" algn="just">
              <a:lnSpc>
                <a:spcPct val="150000"/>
              </a:lnSpc>
              <a:spcBef>
                <a:spcPts val="0"/>
              </a:spcBef>
              <a:buClr>
                <a:schemeClr val="accent4">
                  <a:lumMod val="50000"/>
                </a:schemeClr>
              </a:buClr>
              <a:defRPr/>
            </a:pPr>
            <a:r>
              <a:rPr lang="hr-HR" sz="1800" noProof="0">
                <a:solidFill>
                  <a:srgbClr val="002060"/>
                </a:solidFill>
              </a:rPr>
              <a:t>Kupoprodaja zemljišta i zgrada; </a:t>
            </a:r>
          </a:p>
          <a:p>
            <a:pPr lvl="0" algn="just">
              <a:lnSpc>
                <a:spcPct val="150000"/>
              </a:lnSpc>
              <a:spcBef>
                <a:spcPts val="0"/>
              </a:spcBef>
              <a:buClr>
                <a:schemeClr val="accent4">
                  <a:lumMod val="50000"/>
                </a:schemeClr>
              </a:buClr>
              <a:defRPr/>
            </a:pPr>
            <a:r>
              <a:rPr lang="hr-HR" sz="1800" noProof="0">
                <a:solidFill>
                  <a:srgbClr val="002060"/>
                </a:solidFill>
              </a:rPr>
              <a:t>Kupnja vozila; </a:t>
            </a:r>
          </a:p>
          <a:p>
            <a:pPr lvl="0" algn="just">
              <a:lnSpc>
                <a:spcPct val="150000"/>
              </a:lnSpc>
              <a:spcBef>
                <a:spcPts val="0"/>
              </a:spcBef>
              <a:buClr>
                <a:schemeClr val="accent4">
                  <a:lumMod val="50000"/>
                </a:schemeClr>
              </a:buClr>
              <a:defRPr/>
            </a:pPr>
            <a:r>
              <a:rPr lang="pl-PL" sz="1800" noProof="0">
                <a:solidFill>
                  <a:srgbClr val="002060"/>
                </a:solidFill>
              </a:rPr>
              <a:t>Zakup ili najam opreme koja nije vezana uz projekt;</a:t>
            </a:r>
            <a:r>
              <a:rPr lang="hr-HR" sz="1800" noProof="0">
                <a:solidFill>
                  <a:srgbClr val="002060"/>
                </a:solidFill>
              </a:rPr>
              <a:t> </a:t>
            </a:r>
          </a:p>
          <a:p>
            <a:pPr lvl="0" algn="just">
              <a:lnSpc>
                <a:spcPct val="150000"/>
              </a:lnSpc>
              <a:spcBef>
                <a:spcPts val="0"/>
              </a:spcBef>
              <a:buClr>
                <a:schemeClr val="accent4">
                  <a:lumMod val="50000"/>
                </a:schemeClr>
              </a:buClr>
              <a:defRPr/>
            </a:pPr>
            <a:r>
              <a:rPr lang="hr-HR" sz="1800" noProof="0">
                <a:solidFill>
                  <a:srgbClr val="002060"/>
                </a:solidFill>
              </a:rPr>
              <a:t>Kupnja ili zakup sitnog inventara koji nije vezan uz projekt; </a:t>
            </a:r>
          </a:p>
          <a:p>
            <a:pPr lvl="0" algn="just">
              <a:lnSpc>
                <a:spcPct val="150000"/>
              </a:lnSpc>
              <a:spcBef>
                <a:spcPts val="0"/>
              </a:spcBef>
              <a:buClr>
                <a:schemeClr val="accent4">
                  <a:lumMod val="50000"/>
                </a:schemeClr>
              </a:buClr>
              <a:defRPr/>
            </a:pPr>
            <a:r>
              <a:rPr lang="hr-HR" sz="1800" noProof="0">
                <a:solidFill>
                  <a:srgbClr val="002060"/>
                </a:solidFill>
              </a:rPr>
              <a:t>Savjetodavne usluge povezane s redovitim aktivnostima; </a:t>
            </a:r>
            <a:endParaRPr lang="hr-HR" sz="1900" noProof="0">
              <a:solidFill>
                <a:srgbClr val="002060"/>
              </a:solidFill>
              <a:latin typeface="Century Gothic" panose="020B0502020202020204" pitchFamily="34" charset="0"/>
            </a:endParaRPr>
          </a:p>
          <a:p>
            <a:pPr lvl="0" algn="just">
              <a:lnSpc>
                <a:spcPct val="150000"/>
              </a:lnSpc>
              <a:spcBef>
                <a:spcPts val="0"/>
              </a:spcBef>
              <a:buClr>
                <a:schemeClr val="accent4">
                  <a:lumMod val="50000"/>
                </a:schemeClr>
              </a:buClr>
              <a:defRPr/>
            </a:pPr>
            <a:r>
              <a:rPr lang="hr-HR" sz="1800" noProof="0">
                <a:solidFill>
                  <a:srgbClr val="002060"/>
                </a:solidFill>
              </a:rPr>
              <a:t>Otpremnine, doprinosi za dobrovoljna zdravstvena ili mirovinska osiguranja koja nisu obvezna prema nacionalnom zakonodavstvu te neoporezivi primitci radnika, u skladu s propisima Republike Hrvatske;</a:t>
            </a:r>
          </a:p>
        </p:txBody>
      </p:sp>
      <p:sp>
        <p:nvSpPr>
          <p:cNvPr id="7" name="Multiplication Sign 6">
            <a:extLst>
              <a:ext uri="{FF2B5EF4-FFF2-40B4-BE49-F238E27FC236}">
                <a16:creationId xmlns:a16="http://schemas.microsoft.com/office/drawing/2014/main" id="{EBEBC7A4-1217-B7EB-7A64-B572CB333D08}"/>
              </a:ext>
            </a:extLst>
          </p:cNvPr>
          <p:cNvSpPr/>
          <p:nvPr/>
        </p:nvSpPr>
        <p:spPr>
          <a:xfrm>
            <a:off x="10538137" y="5123687"/>
            <a:ext cx="1508122" cy="1614075"/>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4606578"/>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722632-144F-6986-E018-D21BD9D851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2A3E93-2BB4-E5C3-7E00-AC0A626B46B6}"/>
              </a:ext>
            </a:extLst>
          </p:cNvPr>
          <p:cNvSpPr>
            <a:spLocks noGrp="1"/>
          </p:cNvSpPr>
          <p:nvPr>
            <p:ph type="title"/>
          </p:nvPr>
        </p:nvSpPr>
        <p:spPr>
          <a:xfrm>
            <a:off x="420061" y="70338"/>
            <a:ext cx="11351878" cy="550551"/>
          </a:xfr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a:bodyPr>
          <a:lstStyle/>
          <a:p>
            <a:r>
              <a:rPr lang="hr-HR" sz="3200">
                <a:solidFill>
                  <a:schemeClr val="tx2">
                    <a:lumMod val="90000"/>
                    <a:lumOff val="10000"/>
                  </a:schemeClr>
                </a:solidFill>
              </a:rPr>
              <a:t>Neprihvatljivi troškovi (2)</a:t>
            </a:r>
          </a:p>
        </p:txBody>
      </p:sp>
      <p:sp>
        <p:nvSpPr>
          <p:cNvPr id="3" name="Content Placeholder 2">
            <a:extLst>
              <a:ext uri="{FF2B5EF4-FFF2-40B4-BE49-F238E27FC236}">
                <a16:creationId xmlns:a16="http://schemas.microsoft.com/office/drawing/2014/main" id="{DD985F98-288C-3CAB-F349-0C13EF7CA21A}"/>
              </a:ext>
            </a:extLst>
          </p:cNvPr>
          <p:cNvSpPr>
            <a:spLocks noGrp="1"/>
          </p:cNvSpPr>
          <p:nvPr>
            <p:ph idx="1"/>
          </p:nvPr>
        </p:nvSpPr>
        <p:spPr>
          <a:xfrm>
            <a:off x="304108" y="722800"/>
            <a:ext cx="11467831" cy="5410054"/>
          </a:xfrm>
          <a:pattFill prst="pct5">
            <a:fgClr>
              <a:srgbClr val="66CCFF"/>
            </a:fgClr>
            <a:bgClr>
              <a:schemeClr val="bg1"/>
            </a:bgClr>
          </a:pattFill>
        </p:spPr>
        <p:txBody>
          <a:bodyPr>
            <a:noAutofit/>
          </a:bodyPr>
          <a:lstStyle/>
          <a:p>
            <a:pPr lvl="0" algn="just">
              <a:lnSpc>
                <a:spcPct val="150000"/>
              </a:lnSpc>
              <a:spcBef>
                <a:spcPts val="0"/>
              </a:spcBef>
              <a:buClr>
                <a:schemeClr val="accent4">
                  <a:lumMod val="50000"/>
                </a:schemeClr>
              </a:buClr>
              <a:defRPr/>
            </a:pPr>
            <a:r>
              <a:rPr lang="hr-HR" sz="1800" noProof="0">
                <a:solidFill>
                  <a:srgbClr val="002060"/>
                </a:solidFill>
              </a:rPr>
              <a:t>Plaćanja bilo kakvih bonusa zaposlenima;</a:t>
            </a:r>
            <a:endParaRPr lang="en-US" sz="1800" noProof="0">
              <a:solidFill>
                <a:srgbClr val="002060"/>
              </a:solidFill>
            </a:endParaRPr>
          </a:p>
          <a:p>
            <a:pPr lvl="0" algn="just">
              <a:lnSpc>
                <a:spcPct val="150000"/>
              </a:lnSpc>
              <a:spcBef>
                <a:spcPts val="0"/>
              </a:spcBef>
              <a:buClr>
                <a:schemeClr val="accent4">
                  <a:lumMod val="50000"/>
                </a:schemeClr>
              </a:buClr>
              <a:defRPr/>
            </a:pPr>
            <a:r>
              <a:rPr lang="hr-HR" sz="1800" noProof="0">
                <a:solidFill>
                  <a:srgbClr val="002060"/>
                </a:solidFill>
              </a:rPr>
              <a:t>Troškovi zaposlenika (plaće) koji ne rade na poslovima vezanima uz projekt;</a:t>
            </a:r>
          </a:p>
          <a:p>
            <a:pPr lvl="0" algn="just">
              <a:lnSpc>
                <a:spcPct val="150000"/>
              </a:lnSpc>
              <a:spcBef>
                <a:spcPts val="0"/>
              </a:spcBef>
              <a:buClr>
                <a:schemeClr val="accent4">
                  <a:lumMod val="50000"/>
                </a:schemeClr>
              </a:buClr>
              <a:defRPr/>
            </a:pPr>
            <a:r>
              <a:rPr lang="hr-HR" sz="1800" noProof="0">
                <a:solidFill>
                  <a:srgbClr val="002060"/>
                </a:solidFill>
              </a:rPr>
              <a:t>Troškovi izlaganja na sajmu/</a:t>
            </a:r>
            <a:r>
              <a:rPr lang="hr-HR" sz="1800" noProof="0" err="1">
                <a:solidFill>
                  <a:srgbClr val="002060"/>
                </a:solidFill>
              </a:rPr>
              <a:t>b2b</a:t>
            </a:r>
            <a:r>
              <a:rPr lang="hr-HR" sz="1800" noProof="0">
                <a:solidFill>
                  <a:srgbClr val="002060"/>
                </a:solidFill>
              </a:rPr>
              <a:t> susretu (kotizacije za nastup, trošak najma izložbenog prostora, trošak najma izložbene opreme te trošak upisa u katalog izlagača);</a:t>
            </a:r>
            <a:endParaRPr lang="en-US" sz="1900">
              <a:solidFill>
                <a:srgbClr val="002060"/>
              </a:solidFill>
              <a:latin typeface="Century Gothic" panose="020B0502020202020204" pitchFamily="34" charset="0"/>
            </a:endParaRPr>
          </a:p>
          <a:p>
            <a:pPr lvl="0" algn="just">
              <a:lnSpc>
                <a:spcPct val="150000"/>
              </a:lnSpc>
              <a:spcBef>
                <a:spcPts val="0"/>
              </a:spcBef>
              <a:buClr>
                <a:schemeClr val="accent4">
                  <a:lumMod val="50000"/>
                </a:schemeClr>
              </a:buClr>
              <a:defRPr/>
            </a:pPr>
            <a:r>
              <a:rPr lang="hr-HR" sz="1800" noProof="0">
                <a:solidFill>
                  <a:srgbClr val="002060"/>
                </a:solidFill>
              </a:rPr>
              <a:t>Troškovi putovanja (troškovi prijevoza, smještaja, dnevnica);</a:t>
            </a:r>
          </a:p>
          <a:p>
            <a:pPr lvl="0" algn="just">
              <a:lnSpc>
                <a:spcPct val="150000"/>
              </a:lnSpc>
              <a:spcBef>
                <a:spcPts val="0"/>
              </a:spcBef>
              <a:buClr>
                <a:schemeClr val="accent4">
                  <a:lumMod val="50000"/>
                </a:schemeClr>
              </a:buClr>
              <a:defRPr/>
            </a:pPr>
            <a:r>
              <a:rPr lang="hr-HR" sz="1800" noProof="0">
                <a:solidFill>
                  <a:srgbClr val="002060"/>
                </a:solidFill>
              </a:rPr>
              <a:t>Kazne, financijske globe, troškovi povezani s </a:t>
            </a:r>
            <a:r>
              <a:rPr lang="hr-HR" sz="1800" noProof="0" err="1">
                <a:solidFill>
                  <a:srgbClr val="002060"/>
                </a:solidFill>
              </a:rPr>
              <a:t>predstečajem</a:t>
            </a:r>
            <a:r>
              <a:rPr lang="hr-HR" sz="1800" noProof="0">
                <a:solidFill>
                  <a:srgbClr val="002060"/>
                </a:solidFill>
              </a:rPr>
              <a:t>, stečajem i likvidacijom; </a:t>
            </a:r>
          </a:p>
          <a:p>
            <a:pPr lvl="0" algn="just">
              <a:lnSpc>
                <a:spcPct val="150000"/>
              </a:lnSpc>
              <a:spcBef>
                <a:spcPts val="0"/>
              </a:spcBef>
              <a:buClr>
                <a:schemeClr val="accent4">
                  <a:lumMod val="50000"/>
                </a:schemeClr>
              </a:buClr>
              <a:defRPr/>
            </a:pPr>
            <a:r>
              <a:rPr lang="hr-HR" sz="1800" noProof="0">
                <a:solidFill>
                  <a:srgbClr val="002060"/>
                </a:solidFill>
              </a:rPr>
              <a:t>Troškovi sudskih i izvan sudskih sporova, javnobilježnički troškovi; </a:t>
            </a:r>
          </a:p>
          <a:p>
            <a:pPr lvl="0" algn="just">
              <a:lnSpc>
                <a:spcPct val="150000"/>
              </a:lnSpc>
              <a:spcBef>
                <a:spcPts val="0"/>
              </a:spcBef>
              <a:buClr>
                <a:schemeClr val="accent4">
                  <a:lumMod val="50000"/>
                </a:schemeClr>
              </a:buClr>
              <a:defRPr/>
            </a:pPr>
            <a:r>
              <a:rPr lang="hr-HR" sz="1800" noProof="0">
                <a:solidFill>
                  <a:srgbClr val="002060"/>
                </a:solidFill>
              </a:rPr>
              <a:t>Gubici zbog fluktuacija valutnih tečaja i provizija na valutni tečaj; </a:t>
            </a:r>
          </a:p>
          <a:p>
            <a:pPr lvl="0" algn="just">
              <a:lnSpc>
                <a:spcPct val="150000"/>
              </a:lnSpc>
              <a:spcBef>
                <a:spcPts val="0"/>
              </a:spcBef>
              <a:buClr>
                <a:schemeClr val="accent4">
                  <a:lumMod val="50000"/>
                </a:schemeClr>
              </a:buClr>
              <a:defRPr/>
            </a:pPr>
            <a:r>
              <a:rPr lang="hr-HR" sz="1800" noProof="0">
                <a:solidFill>
                  <a:srgbClr val="002060"/>
                </a:solidFill>
              </a:rPr>
              <a:t>Bankovni troškovi za otvaranje i vođenje računa, naknade za financijske transfere i drugi troškovi u potpunosti financijske prirode; </a:t>
            </a:r>
            <a:endParaRPr lang="en-US" sz="1800" noProof="0">
              <a:solidFill>
                <a:srgbClr val="002060"/>
              </a:solidFill>
            </a:endParaRPr>
          </a:p>
          <a:p>
            <a:pPr lvl="0" algn="just">
              <a:lnSpc>
                <a:spcPct val="150000"/>
              </a:lnSpc>
              <a:spcBef>
                <a:spcPts val="0"/>
              </a:spcBef>
              <a:buClr>
                <a:schemeClr val="accent4">
                  <a:lumMod val="50000"/>
                </a:schemeClr>
              </a:buClr>
              <a:defRPr/>
            </a:pPr>
            <a:r>
              <a:rPr lang="hr-HR" sz="1800" noProof="0">
                <a:solidFill>
                  <a:srgbClr val="002060"/>
                </a:solidFill>
              </a:rPr>
              <a:t>Leasing; </a:t>
            </a:r>
          </a:p>
          <a:p>
            <a:pPr lvl="0" algn="just">
              <a:lnSpc>
                <a:spcPct val="150000"/>
              </a:lnSpc>
              <a:spcBef>
                <a:spcPts val="0"/>
              </a:spcBef>
              <a:buClr>
                <a:schemeClr val="accent4">
                  <a:lumMod val="50000"/>
                </a:schemeClr>
              </a:buClr>
              <a:defRPr/>
            </a:pPr>
            <a:r>
              <a:rPr lang="hr-HR" sz="1800" noProof="0" err="1">
                <a:solidFill>
                  <a:srgbClr val="002060"/>
                </a:solidFill>
              </a:rPr>
              <a:t>Faktoring</a:t>
            </a:r>
            <a:r>
              <a:rPr lang="hr-HR" sz="1800" noProof="0">
                <a:solidFill>
                  <a:srgbClr val="002060"/>
                </a:solidFill>
              </a:rPr>
              <a:t>;</a:t>
            </a:r>
          </a:p>
          <a:p>
            <a:pPr lvl="0" algn="just">
              <a:lnSpc>
                <a:spcPct val="150000"/>
              </a:lnSpc>
              <a:spcBef>
                <a:spcPts val="0"/>
              </a:spcBef>
              <a:buClr>
                <a:schemeClr val="accent4">
                  <a:lumMod val="50000"/>
                </a:schemeClr>
              </a:buClr>
              <a:defRPr/>
            </a:pPr>
            <a:endParaRPr lang="hr-HR" sz="1800" noProof="0">
              <a:solidFill>
                <a:srgbClr val="002060"/>
              </a:solidFill>
            </a:endParaRPr>
          </a:p>
          <a:p>
            <a:pPr lvl="0" algn="just">
              <a:lnSpc>
                <a:spcPct val="150000"/>
              </a:lnSpc>
              <a:spcBef>
                <a:spcPts val="0"/>
              </a:spcBef>
              <a:buClr>
                <a:schemeClr val="accent4">
                  <a:lumMod val="50000"/>
                </a:schemeClr>
              </a:buClr>
              <a:defRPr/>
            </a:pPr>
            <a:endParaRPr lang="hr-HR" sz="1800" noProof="0">
              <a:solidFill>
                <a:srgbClr val="002060"/>
              </a:solidFill>
            </a:endParaRPr>
          </a:p>
        </p:txBody>
      </p:sp>
      <p:sp>
        <p:nvSpPr>
          <p:cNvPr id="7" name="Multiplication Sign 6">
            <a:extLst>
              <a:ext uri="{FF2B5EF4-FFF2-40B4-BE49-F238E27FC236}">
                <a16:creationId xmlns:a16="http://schemas.microsoft.com/office/drawing/2014/main" id="{C1F89039-6DA1-FBEB-58F8-738C4BFD0529}"/>
              </a:ext>
            </a:extLst>
          </p:cNvPr>
          <p:cNvSpPr/>
          <p:nvPr/>
        </p:nvSpPr>
        <p:spPr>
          <a:xfrm>
            <a:off x="10263817" y="4876799"/>
            <a:ext cx="1508122" cy="1614075"/>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0684052"/>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73A43E-103D-AF47-C51A-5210A84009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703679-FAB1-6664-E7D0-3C1FDB651A83}"/>
              </a:ext>
            </a:extLst>
          </p:cNvPr>
          <p:cNvSpPr>
            <a:spLocks noGrp="1"/>
          </p:cNvSpPr>
          <p:nvPr>
            <p:ph type="title"/>
          </p:nvPr>
        </p:nvSpPr>
        <p:spPr>
          <a:xfrm>
            <a:off x="420061" y="153725"/>
            <a:ext cx="11351878" cy="660683"/>
          </a:xfr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a:bodyPr>
          <a:lstStyle/>
          <a:p>
            <a:r>
              <a:rPr lang="hr-HR" sz="3200">
                <a:solidFill>
                  <a:schemeClr val="tx2">
                    <a:lumMod val="90000"/>
                    <a:lumOff val="10000"/>
                  </a:schemeClr>
                </a:solidFill>
              </a:rPr>
              <a:t>Neprihvatljivi troškovi (3)</a:t>
            </a:r>
          </a:p>
        </p:txBody>
      </p:sp>
      <p:sp>
        <p:nvSpPr>
          <p:cNvPr id="3" name="Content Placeholder 2">
            <a:extLst>
              <a:ext uri="{FF2B5EF4-FFF2-40B4-BE49-F238E27FC236}">
                <a16:creationId xmlns:a16="http://schemas.microsoft.com/office/drawing/2014/main" id="{A046F710-9DA6-B0DE-7BC8-52F100A63A0F}"/>
              </a:ext>
            </a:extLst>
          </p:cNvPr>
          <p:cNvSpPr>
            <a:spLocks noGrp="1"/>
          </p:cNvSpPr>
          <p:nvPr>
            <p:ph idx="1"/>
          </p:nvPr>
        </p:nvSpPr>
        <p:spPr>
          <a:xfrm>
            <a:off x="304108" y="814408"/>
            <a:ext cx="11467831" cy="5410054"/>
          </a:xfrm>
          <a:pattFill prst="pct5">
            <a:fgClr>
              <a:srgbClr val="66CCFF"/>
            </a:fgClr>
            <a:bgClr>
              <a:schemeClr val="bg1"/>
            </a:bgClr>
          </a:pattFill>
        </p:spPr>
        <p:txBody>
          <a:bodyPr>
            <a:noAutofit/>
          </a:bodyPr>
          <a:lstStyle/>
          <a:p>
            <a:pPr algn="just">
              <a:lnSpc>
                <a:spcPct val="150000"/>
              </a:lnSpc>
              <a:spcBef>
                <a:spcPts val="0"/>
              </a:spcBef>
              <a:buClr>
                <a:schemeClr val="accent4">
                  <a:lumMod val="50000"/>
                </a:schemeClr>
              </a:buClr>
              <a:defRPr/>
            </a:pPr>
            <a:r>
              <a:rPr lang="hr-HR" sz="1800" noProof="0">
                <a:solidFill>
                  <a:srgbClr val="002060"/>
                </a:solidFill>
              </a:rPr>
              <a:t>Doprinosi u naravi u obliku izvršenih radova ili osiguranja robe, usluga, zemljišta i nekretnina za koje nije izvršeno plaćanje u gotovini, potkrijepljeno računima ili dokumentima iste dokazne vrijednosti; </a:t>
            </a:r>
          </a:p>
          <a:p>
            <a:pPr algn="just">
              <a:lnSpc>
                <a:spcPct val="150000"/>
              </a:lnSpc>
              <a:spcBef>
                <a:spcPts val="0"/>
              </a:spcBef>
              <a:buClr>
                <a:schemeClr val="accent4">
                  <a:lumMod val="50000"/>
                </a:schemeClr>
              </a:buClr>
              <a:defRPr/>
            </a:pPr>
            <a:r>
              <a:rPr lang="hr-HR" sz="1800" noProof="0">
                <a:solidFill>
                  <a:srgbClr val="002060"/>
                </a:solidFill>
              </a:rPr>
              <a:t>Trošak povezan s ulaganjem u stambeni sektor; </a:t>
            </a:r>
          </a:p>
          <a:p>
            <a:pPr algn="just">
              <a:lnSpc>
                <a:spcPct val="150000"/>
              </a:lnSpc>
              <a:spcBef>
                <a:spcPts val="0"/>
              </a:spcBef>
              <a:buClr>
                <a:schemeClr val="accent4">
                  <a:lumMod val="50000"/>
                </a:schemeClr>
              </a:buClr>
              <a:defRPr/>
            </a:pPr>
            <a:r>
              <a:rPr lang="hr-HR" sz="1800" noProof="0">
                <a:solidFill>
                  <a:srgbClr val="002060"/>
                </a:solidFill>
              </a:rPr>
              <a:t>Trošak povezan s proizvodnjom, preradom i stavljanjem na tržište duhana i duhanskih proizvoda; </a:t>
            </a:r>
          </a:p>
          <a:p>
            <a:pPr algn="just">
              <a:lnSpc>
                <a:spcPct val="150000"/>
              </a:lnSpc>
              <a:spcBef>
                <a:spcPts val="0"/>
              </a:spcBef>
              <a:buClr>
                <a:schemeClr val="accent4">
                  <a:lumMod val="50000"/>
                </a:schemeClr>
              </a:buClr>
              <a:defRPr/>
            </a:pPr>
            <a:r>
              <a:rPr lang="hr-HR" sz="1800" noProof="0">
                <a:solidFill>
                  <a:srgbClr val="002060"/>
                </a:solidFill>
              </a:rPr>
              <a:t>Troškovi povezani s računovodstvenim uslugama i uslugama revizije u okviru operacije, koje nabavlja korisnik, osim ako iste nisu obavezne u okviru ovog poziva; </a:t>
            </a:r>
          </a:p>
          <a:p>
            <a:pPr algn="just">
              <a:lnSpc>
                <a:spcPct val="150000"/>
              </a:lnSpc>
              <a:spcBef>
                <a:spcPts val="0"/>
              </a:spcBef>
              <a:buClr>
                <a:schemeClr val="accent4">
                  <a:lumMod val="50000"/>
                </a:schemeClr>
              </a:buClr>
              <a:defRPr/>
            </a:pPr>
            <a:r>
              <a:rPr lang="hr-HR" sz="1800" noProof="0">
                <a:solidFill>
                  <a:srgbClr val="002060"/>
                </a:solidFill>
              </a:rPr>
              <a:t>Ostali troškovi koji ne spadaju u kategorije navedene u točki 5.1. </a:t>
            </a:r>
          </a:p>
        </p:txBody>
      </p:sp>
      <p:sp>
        <p:nvSpPr>
          <p:cNvPr id="7" name="Multiplication Sign 6">
            <a:extLst>
              <a:ext uri="{FF2B5EF4-FFF2-40B4-BE49-F238E27FC236}">
                <a16:creationId xmlns:a16="http://schemas.microsoft.com/office/drawing/2014/main" id="{D1B9F417-A7AB-12B8-8251-546D2C9CDD3C}"/>
              </a:ext>
            </a:extLst>
          </p:cNvPr>
          <p:cNvSpPr/>
          <p:nvPr/>
        </p:nvSpPr>
        <p:spPr>
          <a:xfrm>
            <a:off x="10263817" y="4876799"/>
            <a:ext cx="1508122" cy="1614075"/>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5849313"/>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5C4534-F84C-05B4-BEE2-0D1378F1C0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BA837A-E307-9315-DBEA-FA879461EECE}"/>
              </a:ext>
            </a:extLst>
          </p:cNvPr>
          <p:cNvSpPr>
            <a:spLocks noGrp="1"/>
          </p:cNvSpPr>
          <p:nvPr>
            <p:ph type="title"/>
          </p:nvPr>
        </p:nvSpPr>
        <p:spPr>
          <a:xfrm>
            <a:off x="420061" y="92809"/>
            <a:ext cx="11351878" cy="517236"/>
          </a:xfr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Autofit/>
          </a:bodyPr>
          <a:lstStyle/>
          <a:p>
            <a:r>
              <a:rPr lang="hr-HR" sz="3200">
                <a:solidFill>
                  <a:schemeClr val="tx2">
                    <a:lumMod val="90000"/>
                    <a:lumOff val="10000"/>
                  </a:schemeClr>
                </a:solidFill>
              </a:rPr>
              <a:t>Zatvaranje financijske konstrukcije</a:t>
            </a:r>
          </a:p>
        </p:txBody>
      </p:sp>
      <p:sp>
        <p:nvSpPr>
          <p:cNvPr id="9" name="TextBox 8">
            <a:extLst>
              <a:ext uri="{FF2B5EF4-FFF2-40B4-BE49-F238E27FC236}">
                <a16:creationId xmlns:a16="http://schemas.microsoft.com/office/drawing/2014/main" id="{9AB2E925-41B7-6007-340A-11E173CE8013}"/>
              </a:ext>
            </a:extLst>
          </p:cNvPr>
          <p:cNvSpPr txBox="1"/>
          <p:nvPr/>
        </p:nvSpPr>
        <p:spPr>
          <a:xfrm>
            <a:off x="420061" y="954875"/>
            <a:ext cx="11428228" cy="1323439"/>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pPr algn="just"/>
            <a:r>
              <a:rPr lang="hr-HR" sz="2000" noProof="0"/>
              <a:t>Prijavitelj se obvezuje iz vlastitih sredstava ili </a:t>
            </a:r>
            <a:r>
              <a:rPr lang="en-US" sz="2000" noProof="0" err="1"/>
              <a:t>kreditom</a:t>
            </a:r>
            <a:r>
              <a:rPr lang="en-US" sz="2000" noProof="0"/>
              <a:t> </a:t>
            </a:r>
            <a:r>
              <a:rPr lang="en-US" sz="2000" noProof="0" err="1"/>
              <a:t>banke</a:t>
            </a:r>
            <a:r>
              <a:rPr lang="en-US" sz="2000" noProof="0"/>
              <a:t> do </a:t>
            </a:r>
            <a:r>
              <a:rPr lang="en-US" sz="2000" noProof="0" err="1"/>
              <a:t>završetka</a:t>
            </a:r>
            <a:r>
              <a:rPr lang="en-US" sz="2000" noProof="0"/>
              <a:t> </a:t>
            </a:r>
            <a:r>
              <a:rPr lang="en-US" sz="2000" noProof="0" err="1"/>
              <a:t>provedbe</a:t>
            </a:r>
            <a:r>
              <a:rPr lang="en-US" sz="2000" noProof="0"/>
              <a:t> </a:t>
            </a:r>
            <a:r>
              <a:rPr lang="en-US" sz="2000" noProof="0" err="1"/>
              <a:t>projekta</a:t>
            </a:r>
            <a:r>
              <a:rPr lang="en-US" sz="2000" noProof="0"/>
              <a:t> </a:t>
            </a:r>
            <a:r>
              <a:rPr lang="hr-HR" sz="2000" noProof="0"/>
              <a:t>osigurati</a:t>
            </a:r>
            <a:r>
              <a:rPr lang="en-US" sz="2000"/>
              <a:t> </a:t>
            </a:r>
            <a:r>
              <a:rPr lang="en-US" sz="2000" err="1"/>
              <a:t>sredstva</a:t>
            </a:r>
            <a:r>
              <a:rPr lang="en-US" sz="2000"/>
              <a:t> za </a:t>
            </a:r>
            <a:r>
              <a:rPr lang="en-US" sz="2000" err="1"/>
              <a:t>financiranje</a:t>
            </a:r>
            <a:r>
              <a:rPr lang="en-US" sz="2000"/>
              <a:t> </a:t>
            </a:r>
            <a:r>
              <a:rPr lang="en-US" sz="2000" err="1"/>
              <a:t>razlike</a:t>
            </a:r>
            <a:r>
              <a:rPr lang="en-US" sz="2000"/>
              <a:t> </a:t>
            </a:r>
            <a:r>
              <a:rPr lang="en-US" sz="2000" err="1"/>
              <a:t>između</a:t>
            </a:r>
            <a:r>
              <a:rPr lang="en-US" sz="2000"/>
              <a:t> </a:t>
            </a:r>
            <a:r>
              <a:rPr lang="en-US" sz="2000" err="1"/>
              <a:t>iznosa</a:t>
            </a:r>
            <a:r>
              <a:rPr lang="en-US" sz="2000"/>
              <a:t> </a:t>
            </a:r>
            <a:r>
              <a:rPr lang="en-US" sz="2000" err="1"/>
              <a:t>ukupne</a:t>
            </a:r>
            <a:r>
              <a:rPr lang="en-US" sz="2000"/>
              <a:t> </a:t>
            </a:r>
            <a:r>
              <a:rPr lang="en-US" sz="2000" err="1"/>
              <a:t>vrijednosti</a:t>
            </a:r>
            <a:r>
              <a:rPr lang="en-US" sz="2000"/>
              <a:t> </a:t>
            </a:r>
            <a:r>
              <a:rPr lang="en-US" sz="2000" err="1"/>
              <a:t>projekta</a:t>
            </a:r>
            <a:r>
              <a:rPr lang="en-US" sz="2000"/>
              <a:t> (</a:t>
            </a:r>
            <a:r>
              <a:rPr lang="en-US" sz="2000" err="1"/>
              <a:t>zbroj</a:t>
            </a:r>
            <a:r>
              <a:rPr lang="en-US" sz="2000"/>
              <a:t> </a:t>
            </a:r>
            <a:r>
              <a:rPr lang="en-US" sz="2000" err="1"/>
              <a:t>prihvatljivih</a:t>
            </a:r>
            <a:r>
              <a:rPr lang="en-US" sz="2000"/>
              <a:t> </a:t>
            </a:r>
            <a:r>
              <a:rPr lang="en-US" sz="2000" err="1"/>
              <a:t>i</a:t>
            </a:r>
            <a:r>
              <a:rPr lang="en-US" sz="2000"/>
              <a:t> </a:t>
            </a:r>
            <a:r>
              <a:rPr lang="en-US" sz="2000" err="1"/>
              <a:t>neprihvatljivih</a:t>
            </a:r>
            <a:r>
              <a:rPr lang="en-US" sz="2000"/>
              <a:t> </a:t>
            </a:r>
            <a:r>
              <a:rPr lang="en-US" sz="2000" err="1"/>
              <a:t>troškova</a:t>
            </a:r>
            <a:r>
              <a:rPr lang="en-US" sz="2000"/>
              <a:t>) </a:t>
            </a:r>
            <a:r>
              <a:rPr lang="en-US" sz="2000" err="1"/>
              <a:t>i</a:t>
            </a:r>
            <a:r>
              <a:rPr lang="en-US" sz="2000"/>
              <a:t> </a:t>
            </a:r>
            <a:r>
              <a:rPr lang="en-US" sz="2000" err="1"/>
              <a:t>iznosa</a:t>
            </a:r>
            <a:r>
              <a:rPr lang="en-US" sz="2000"/>
              <a:t> </a:t>
            </a:r>
            <a:r>
              <a:rPr lang="en-US" sz="2000" err="1"/>
              <a:t>bespovratnih</a:t>
            </a:r>
            <a:r>
              <a:rPr lang="en-US" sz="2000"/>
              <a:t> </a:t>
            </a:r>
            <a:r>
              <a:rPr lang="en-US" sz="2000" err="1"/>
              <a:t>sredstava</a:t>
            </a:r>
            <a:r>
              <a:rPr lang="en-US" sz="2000"/>
              <a:t> s </a:t>
            </a:r>
            <a:r>
              <a:rPr lang="en-US" sz="2000" err="1"/>
              <a:t>ciljem</a:t>
            </a:r>
            <a:r>
              <a:rPr lang="en-US" sz="2000"/>
              <a:t> </a:t>
            </a:r>
            <a:r>
              <a:rPr lang="en-US" sz="2000" err="1"/>
              <a:t>nesmetanog</a:t>
            </a:r>
            <a:r>
              <a:rPr lang="en-US" sz="2000"/>
              <a:t> </a:t>
            </a:r>
            <a:r>
              <a:rPr lang="en-US" sz="2000" err="1"/>
              <a:t>ostvarenja</a:t>
            </a:r>
            <a:r>
              <a:rPr lang="en-US" sz="2000"/>
              <a:t> </a:t>
            </a:r>
            <a:r>
              <a:rPr lang="en-US" sz="2000" err="1"/>
              <a:t>planiranih</a:t>
            </a:r>
            <a:r>
              <a:rPr lang="en-US" sz="2000"/>
              <a:t> </a:t>
            </a:r>
            <a:r>
              <a:rPr lang="en-US" sz="2000" err="1"/>
              <a:t>aktivnosti</a:t>
            </a:r>
            <a:r>
              <a:rPr lang="en-US" sz="2000"/>
              <a:t> </a:t>
            </a:r>
            <a:r>
              <a:rPr lang="en-US" sz="2000" err="1"/>
              <a:t>i</a:t>
            </a:r>
            <a:r>
              <a:rPr lang="en-US" sz="2000"/>
              <a:t> </a:t>
            </a:r>
            <a:r>
              <a:rPr lang="en-US" sz="2000" err="1"/>
              <a:t>posljedično</a:t>
            </a:r>
            <a:r>
              <a:rPr lang="en-US" sz="2000"/>
              <a:t> </a:t>
            </a:r>
            <a:r>
              <a:rPr lang="en-US" sz="2000" err="1"/>
              <a:t>rezultata</a:t>
            </a:r>
            <a:r>
              <a:rPr lang="en-US" sz="2000"/>
              <a:t>.</a:t>
            </a:r>
          </a:p>
        </p:txBody>
      </p:sp>
      <p:sp>
        <p:nvSpPr>
          <p:cNvPr id="3" name="TextBox 2">
            <a:extLst>
              <a:ext uri="{FF2B5EF4-FFF2-40B4-BE49-F238E27FC236}">
                <a16:creationId xmlns:a16="http://schemas.microsoft.com/office/drawing/2014/main" id="{28A57C0E-4D59-3C7A-EB4C-89A3BF6EE723}"/>
              </a:ext>
            </a:extLst>
          </p:cNvPr>
          <p:cNvSpPr txBox="1"/>
          <p:nvPr/>
        </p:nvSpPr>
        <p:spPr>
          <a:xfrm>
            <a:off x="420062" y="2514986"/>
            <a:ext cx="11428227" cy="646331"/>
          </a:xfrm>
          <a:prstGeom prst="rect">
            <a:avLst/>
          </a:prstGeom>
          <a:noFill/>
        </p:spPr>
        <p:txBody>
          <a:bodyPr wrap="square" rtlCol="0">
            <a:spAutoFit/>
          </a:bodyPr>
          <a:lstStyle/>
          <a:p>
            <a:r>
              <a:rPr lang="hr-HR"/>
              <a:t>Prijavitelj </a:t>
            </a:r>
            <a:r>
              <a:rPr lang="hr-HR" b="1"/>
              <a:t>mora dokazati </a:t>
            </a:r>
            <a:r>
              <a:rPr lang="hr-HR"/>
              <a:t>zatvorenu financijsku konstrukciju projekta financiranjem kreditom ili vlastitim sredstvima na sljedeći način:</a:t>
            </a:r>
          </a:p>
        </p:txBody>
      </p:sp>
      <p:sp>
        <p:nvSpPr>
          <p:cNvPr id="5" name="TextBox 4">
            <a:extLst>
              <a:ext uri="{FF2B5EF4-FFF2-40B4-BE49-F238E27FC236}">
                <a16:creationId xmlns:a16="http://schemas.microsoft.com/office/drawing/2014/main" id="{80482828-25D6-B056-C4BE-43D8379C1EA1}"/>
              </a:ext>
            </a:extLst>
          </p:cNvPr>
          <p:cNvSpPr txBox="1"/>
          <p:nvPr/>
        </p:nvSpPr>
        <p:spPr>
          <a:xfrm>
            <a:off x="420061" y="3373935"/>
            <a:ext cx="5297451" cy="369332"/>
          </a:xfrm>
          <a:prstGeom prst="rect">
            <a:avLst/>
          </a:prstGeom>
          <a:solidFill>
            <a:schemeClr val="tx2">
              <a:lumMod val="25000"/>
              <a:lumOff val="75000"/>
            </a:schemeClr>
          </a:solidFill>
        </p:spPr>
        <p:txBody>
          <a:bodyPr wrap="square" rtlCol="0">
            <a:spAutoFit/>
          </a:bodyPr>
          <a:lstStyle/>
          <a:p>
            <a:r>
              <a:rPr lang="hr-HR" b="1"/>
              <a:t>Prilikom p</a:t>
            </a:r>
            <a:r>
              <a:rPr lang="en-US" b="1" err="1"/>
              <a:t>redaje</a:t>
            </a:r>
            <a:r>
              <a:rPr lang="hr-HR" b="1"/>
              <a:t> projektnog prijedloga:</a:t>
            </a:r>
            <a:endParaRPr lang="en-US" b="1"/>
          </a:p>
        </p:txBody>
      </p:sp>
      <p:sp>
        <p:nvSpPr>
          <p:cNvPr id="6" name="TextBox 5">
            <a:extLst>
              <a:ext uri="{FF2B5EF4-FFF2-40B4-BE49-F238E27FC236}">
                <a16:creationId xmlns:a16="http://schemas.microsoft.com/office/drawing/2014/main" id="{3829C1FC-81A9-58D9-85F8-8A2A55AF1EBC}"/>
              </a:ext>
            </a:extLst>
          </p:cNvPr>
          <p:cNvSpPr txBox="1"/>
          <p:nvPr/>
        </p:nvSpPr>
        <p:spPr>
          <a:xfrm>
            <a:off x="6095999" y="3373935"/>
            <a:ext cx="5675939" cy="369332"/>
          </a:xfrm>
          <a:prstGeom prst="rect">
            <a:avLst/>
          </a:prstGeom>
          <a:solidFill>
            <a:schemeClr val="tx2">
              <a:lumMod val="25000"/>
              <a:lumOff val="75000"/>
            </a:schemeClr>
          </a:solidFill>
        </p:spPr>
        <p:txBody>
          <a:bodyPr wrap="square" rtlCol="0">
            <a:spAutoFit/>
          </a:bodyPr>
          <a:lstStyle/>
          <a:p>
            <a:r>
              <a:rPr lang="hr-HR" b="1"/>
              <a:t>U postupku ugovaranja</a:t>
            </a:r>
            <a:r>
              <a:rPr lang="en-US" b="1"/>
              <a:t>:</a:t>
            </a:r>
            <a:r>
              <a:rPr lang="hr-HR" b="1"/>
              <a:t> </a:t>
            </a:r>
          </a:p>
        </p:txBody>
      </p:sp>
      <p:sp>
        <p:nvSpPr>
          <p:cNvPr id="7" name="TextBox 6">
            <a:extLst>
              <a:ext uri="{FF2B5EF4-FFF2-40B4-BE49-F238E27FC236}">
                <a16:creationId xmlns:a16="http://schemas.microsoft.com/office/drawing/2014/main" id="{4C4730FF-DA9E-6151-7CC1-A7B32237ABE0}"/>
              </a:ext>
            </a:extLst>
          </p:cNvPr>
          <p:cNvSpPr txBox="1"/>
          <p:nvPr/>
        </p:nvSpPr>
        <p:spPr>
          <a:xfrm>
            <a:off x="420062" y="3955885"/>
            <a:ext cx="5297450" cy="1477328"/>
          </a:xfrm>
          <a:prstGeom prst="rect">
            <a:avLst/>
          </a:prstGeom>
          <a:noFill/>
        </p:spPr>
        <p:txBody>
          <a:bodyPr wrap="square" rtlCol="0">
            <a:spAutoFit/>
          </a:bodyPr>
          <a:lstStyle/>
          <a:p>
            <a:pPr marL="285750" indent="-285750">
              <a:buFont typeface="Arial" panose="020B0604020202020204" pitchFamily="34" charset="0"/>
              <a:buChar char="•"/>
            </a:pPr>
            <a:r>
              <a:rPr lang="pl-PL"/>
              <a:t>Obrazac 6. i prilozi koji uključuju:</a:t>
            </a:r>
            <a:endParaRPr lang="en-US"/>
          </a:p>
          <a:p>
            <a:endParaRPr lang="pl-PL"/>
          </a:p>
          <a:p>
            <a:pPr marL="542925" lvl="1" indent="-285750">
              <a:buFont typeface="Wingdings" panose="05000000000000000000" pitchFamily="2" charset="2"/>
              <a:buChar char="Ø"/>
            </a:pPr>
            <a:r>
              <a:rPr lang="hr-HR"/>
              <a:t>Obvezujuće pismo namjere banke ili</a:t>
            </a:r>
            <a:endParaRPr lang="en-US"/>
          </a:p>
          <a:p>
            <a:pPr marL="542925" lvl="1" indent="-285750">
              <a:buFont typeface="Wingdings" panose="05000000000000000000" pitchFamily="2" charset="2"/>
              <a:buChar char="Ø"/>
            </a:pPr>
            <a:r>
              <a:rPr lang="hr-HR" noProof="0"/>
              <a:t>Ispunjen i potpisan Prilog 2. Obrasca 6. s odgovarajućim dokazima</a:t>
            </a:r>
          </a:p>
        </p:txBody>
      </p:sp>
      <p:sp>
        <p:nvSpPr>
          <p:cNvPr id="8" name="TextBox 7">
            <a:extLst>
              <a:ext uri="{FF2B5EF4-FFF2-40B4-BE49-F238E27FC236}">
                <a16:creationId xmlns:a16="http://schemas.microsoft.com/office/drawing/2014/main" id="{A1A360E1-5EF8-5B5B-61BE-06E6AA5E49F3}"/>
              </a:ext>
            </a:extLst>
          </p:cNvPr>
          <p:cNvSpPr txBox="1"/>
          <p:nvPr/>
        </p:nvSpPr>
        <p:spPr>
          <a:xfrm>
            <a:off x="6134175" y="3955885"/>
            <a:ext cx="5637763" cy="1200329"/>
          </a:xfrm>
          <a:prstGeom prst="rect">
            <a:avLst/>
          </a:prstGeom>
          <a:noFill/>
        </p:spPr>
        <p:txBody>
          <a:bodyPr wrap="square" rtlCol="0">
            <a:spAutoFit/>
          </a:bodyPr>
          <a:lstStyle/>
          <a:p>
            <a:pPr marL="285750" indent="-285750">
              <a:buFont typeface="Arial" panose="020B0604020202020204" pitchFamily="34" charset="0"/>
              <a:buChar char="•"/>
            </a:pPr>
            <a:r>
              <a:rPr lang="hr-HR" noProof="0"/>
              <a:t>Ugovor o kreditu</a:t>
            </a:r>
          </a:p>
          <a:p>
            <a:pPr marL="285750" indent="-285750">
              <a:buFont typeface="Arial" panose="020B0604020202020204" pitchFamily="34" charset="0"/>
              <a:buChar char="•"/>
            </a:pPr>
            <a:r>
              <a:rPr lang="hr-HR"/>
              <a:t>Dokaz (izvod) da je na projektnom računu osigurao sredstva u iznosu od minimalno 15 % ukupne vrijednosti projekta</a:t>
            </a:r>
          </a:p>
        </p:txBody>
      </p:sp>
    </p:spTree>
    <p:extLst>
      <p:ext uri="{BB962C8B-B14F-4D97-AF65-F5344CB8AC3E}">
        <p14:creationId xmlns:p14="http://schemas.microsoft.com/office/powerpoint/2010/main" val="596576214"/>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1E27DBD-DCFD-8B23-936A-57AA888E3C33}"/>
              </a:ext>
            </a:extLst>
          </p:cNvPr>
          <p:cNvSpPr/>
          <p:nvPr/>
        </p:nvSpPr>
        <p:spPr>
          <a:xfrm>
            <a:off x="1141019" y="1063638"/>
            <a:ext cx="1577938" cy="817735"/>
          </a:xfrm>
          <a:prstGeom prst="rect">
            <a:avLst/>
          </a:prstGeom>
          <a:ln/>
        </p:spPr>
        <p:style>
          <a:lnRef idx="3">
            <a:schemeClr val="lt1"/>
          </a:lnRef>
          <a:fillRef idx="1">
            <a:schemeClr val="accent3"/>
          </a:fillRef>
          <a:effectRef idx="1">
            <a:schemeClr val="accent3"/>
          </a:effectRef>
          <a:fontRef idx="minor">
            <a:schemeClr val="lt1"/>
          </a:fontRef>
        </p:style>
        <p:txBody>
          <a:bodyPr rtlCol="0" anchor="ctr"/>
          <a:lstStyle/>
          <a:p>
            <a:pPr algn="ctr">
              <a:lnSpc>
                <a:spcPct val="90000"/>
              </a:lnSpc>
            </a:pPr>
            <a:r>
              <a:rPr lang="en-GB" sz="1600" b="1">
                <a:solidFill>
                  <a:srgbClr val="FFFFFF"/>
                </a:solidFill>
                <a:latin typeface="Century Gothic" panose="020B0502020202020204" pitchFamily="34" charset="0"/>
              </a:rPr>
              <a:t>KADA</a:t>
            </a:r>
            <a:r>
              <a:rPr lang="en-GB" sz="1600">
                <a:solidFill>
                  <a:srgbClr val="FFFFFF"/>
                </a:solidFill>
                <a:latin typeface="Century Gothic" panose="020B0502020202020204" pitchFamily="34" charset="0"/>
              </a:rPr>
              <a:t>:</a:t>
            </a:r>
            <a:endParaRPr lang="en-US" sz="1600">
              <a:solidFill>
                <a:srgbClr val="FFFFFF"/>
              </a:solidFill>
              <a:latin typeface="Century Gothic" panose="020B0502020202020204" pitchFamily="34" charset="0"/>
            </a:endParaRPr>
          </a:p>
        </p:txBody>
      </p:sp>
      <p:sp>
        <p:nvSpPr>
          <p:cNvPr id="9" name="Rectangle 8">
            <a:extLst>
              <a:ext uri="{FF2B5EF4-FFF2-40B4-BE49-F238E27FC236}">
                <a16:creationId xmlns:a16="http://schemas.microsoft.com/office/drawing/2014/main" id="{02A52868-41D4-5C2C-44F0-CB91C4392B4A}"/>
              </a:ext>
            </a:extLst>
          </p:cNvPr>
          <p:cNvSpPr/>
          <p:nvPr/>
        </p:nvSpPr>
        <p:spPr>
          <a:xfrm>
            <a:off x="1141019" y="2138144"/>
            <a:ext cx="1577937" cy="979926"/>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marL="0" indent="0" algn="ctr">
              <a:lnSpc>
                <a:spcPct val="90000"/>
              </a:lnSpc>
              <a:buNone/>
            </a:pPr>
            <a:r>
              <a:rPr lang="en-GB" sz="1600" b="1">
                <a:solidFill>
                  <a:srgbClr val="FFFFFF"/>
                </a:solidFill>
                <a:latin typeface="Century Gothic" panose="020B0502020202020204" pitchFamily="34" charset="0"/>
              </a:rPr>
              <a:t>GDJE/KAKO</a:t>
            </a:r>
            <a:r>
              <a:rPr lang="en-GB" sz="1600">
                <a:solidFill>
                  <a:srgbClr val="FFFFFF"/>
                </a:solidFill>
                <a:latin typeface="Century Gothic" panose="020B0502020202020204" pitchFamily="34" charset="0"/>
              </a:rPr>
              <a:t>:</a:t>
            </a:r>
            <a:endParaRPr lang="en-GB" sz="1600" b="1">
              <a:solidFill>
                <a:srgbClr val="FFFFFF"/>
              </a:solidFill>
              <a:latin typeface="Century Gothic" panose="020B0502020202020204" pitchFamily="34" charset="0"/>
            </a:endParaRPr>
          </a:p>
        </p:txBody>
      </p:sp>
      <p:sp>
        <p:nvSpPr>
          <p:cNvPr id="10" name="Rectangle 9">
            <a:extLst>
              <a:ext uri="{FF2B5EF4-FFF2-40B4-BE49-F238E27FC236}">
                <a16:creationId xmlns:a16="http://schemas.microsoft.com/office/drawing/2014/main" id="{26935689-384C-B5AB-052F-473136E3D3CF}"/>
              </a:ext>
            </a:extLst>
          </p:cNvPr>
          <p:cNvSpPr/>
          <p:nvPr/>
        </p:nvSpPr>
        <p:spPr>
          <a:xfrm>
            <a:off x="1141020" y="3362089"/>
            <a:ext cx="1577938" cy="979926"/>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600" b="1">
                <a:latin typeface="Century Gothic" panose="020B0502020202020204" pitchFamily="34" charset="0"/>
              </a:rPr>
              <a:t>PITANJA I ODGOVORI:</a:t>
            </a:r>
            <a:endParaRPr lang="en-US" sz="1600">
              <a:latin typeface="Century Gothic" panose="020B0502020202020204" pitchFamily="34" charset="0"/>
            </a:endParaRPr>
          </a:p>
        </p:txBody>
      </p:sp>
      <p:sp>
        <p:nvSpPr>
          <p:cNvPr id="11" name="Arrow: Right 10">
            <a:extLst>
              <a:ext uri="{FF2B5EF4-FFF2-40B4-BE49-F238E27FC236}">
                <a16:creationId xmlns:a16="http://schemas.microsoft.com/office/drawing/2014/main" id="{25A7280A-5211-BB85-1A4A-7163705CADC0}"/>
              </a:ext>
            </a:extLst>
          </p:cNvPr>
          <p:cNvSpPr/>
          <p:nvPr/>
        </p:nvSpPr>
        <p:spPr>
          <a:xfrm>
            <a:off x="1141019" y="4558562"/>
            <a:ext cx="3121869" cy="676219"/>
          </a:xfrm>
          <a:prstGeom prst="rightArrow">
            <a:avLst>
              <a:gd name="adj1" fmla="val 55012"/>
              <a:gd name="adj2" fmla="val 97927"/>
            </a:avLst>
          </a:prstGeom>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lnSpc>
                <a:spcPct val="90000"/>
              </a:lnSpc>
            </a:pPr>
            <a:r>
              <a:rPr lang="en-US" sz="1600" b="1">
                <a:solidFill>
                  <a:srgbClr val="FFFFFF"/>
                </a:solidFill>
                <a:latin typeface="Century Gothic" panose="020B0502020202020204" pitchFamily="34" charset="0"/>
              </a:rPr>
              <a:t>PITANJA</a:t>
            </a:r>
          </a:p>
        </p:txBody>
      </p:sp>
      <p:sp>
        <p:nvSpPr>
          <p:cNvPr id="13" name="Rectangle 12">
            <a:extLst>
              <a:ext uri="{FF2B5EF4-FFF2-40B4-BE49-F238E27FC236}">
                <a16:creationId xmlns:a16="http://schemas.microsoft.com/office/drawing/2014/main" id="{0CFABA75-56E6-41D9-CD49-169CC9321A7C}"/>
              </a:ext>
            </a:extLst>
          </p:cNvPr>
          <p:cNvSpPr/>
          <p:nvPr/>
        </p:nvSpPr>
        <p:spPr>
          <a:xfrm>
            <a:off x="4731811" y="4504441"/>
            <a:ext cx="6541476" cy="646331"/>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nSpc>
                <a:spcPct val="90000"/>
              </a:lnSpc>
            </a:pPr>
            <a:r>
              <a:rPr lang="en-US" err="1">
                <a:solidFill>
                  <a:srgbClr val="FFFFFF"/>
                </a:solidFill>
              </a:rPr>
              <a:t>inovacijeus32026@mingo.hr</a:t>
            </a:r>
            <a:endParaRPr lang="en-US">
              <a:solidFill>
                <a:srgbClr val="FFFFFF"/>
              </a:solidFill>
            </a:endParaRPr>
          </a:p>
        </p:txBody>
      </p:sp>
      <p:sp>
        <p:nvSpPr>
          <p:cNvPr id="15" name="Arrow: Right 14">
            <a:extLst>
              <a:ext uri="{FF2B5EF4-FFF2-40B4-BE49-F238E27FC236}">
                <a16:creationId xmlns:a16="http://schemas.microsoft.com/office/drawing/2014/main" id="{1B241821-A0AC-3454-B1DB-7021BB1ED24F}"/>
              </a:ext>
            </a:extLst>
          </p:cNvPr>
          <p:cNvSpPr/>
          <p:nvPr/>
        </p:nvSpPr>
        <p:spPr>
          <a:xfrm>
            <a:off x="1141019" y="5291538"/>
            <a:ext cx="3258524" cy="659135"/>
          </a:xfrm>
          <a:prstGeom prst="rightArrow">
            <a:avLst>
              <a:gd name="adj1" fmla="val 50000"/>
              <a:gd name="adj2" fmla="val 93900"/>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a:t>ODGOVOR</a:t>
            </a:r>
            <a:r>
              <a:rPr lang="en-US"/>
              <a:t>I</a:t>
            </a:r>
          </a:p>
        </p:txBody>
      </p:sp>
      <p:sp>
        <p:nvSpPr>
          <p:cNvPr id="16" name="Rectangle 15">
            <a:extLst>
              <a:ext uri="{FF2B5EF4-FFF2-40B4-BE49-F238E27FC236}">
                <a16:creationId xmlns:a16="http://schemas.microsoft.com/office/drawing/2014/main" id="{83A8CD96-B6F3-7209-1EB6-AB1D5A2644BC}"/>
              </a:ext>
            </a:extLst>
          </p:cNvPr>
          <p:cNvSpPr/>
          <p:nvPr/>
        </p:nvSpPr>
        <p:spPr>
          <a:xfrm>
            <a:off x="4731811" y="5376535"/>
            <a:ext cx="6541475" cy="518760"/>
          </a:xfrm>
          <a:prstGeom prst="rect">
            <a:avLst/>
          </a:prstGeom>
          <a:solidFill>
            <a:schemeClr val="tx2">
              <a:lumMod val="25000"/>
              <a:lumOff val="75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nSpc>
                <a:spcPct val="90000"/>
              </a:lnSpc>
            </a:pPr>
            <a:r>
              <a:rPr lang="pl-PL">
                <a:solidFill>
                  <a:schemeClr val="tx2">
                    <a:lumMod val="90000"/>
                    <a:lumOff val="10000"/>
                  </a:schemeClr>
                </a:solidFill>
              </a:rPr>
              <a:t>https://eufondovi.gov.hr</a:t>
            </a:r>
            <a:r>
              <a:rPr lang="pl-PL">
                <a:solidFill>
                  <a:schemeClr val="tx2">
                    <a:lumMod val="90000"/>
                    <a:lumOff val="10000"/>
                  </a:schemeClr>
                </a:solidFill>
                <a:latin typeface="Century Gothic" panose="020B0502020202020204" pitchFamily="34" charset="0"/>
              </a:rPr>
              <a:t>/</a:t>
            </a:r>
          </a:p>
        </p:txBody>
      </p:sp>
      <p:sp>
        <p:nvSpPr>
          <p:cNvPr id="6" name="TextBox 5">
            <a:extLst>
              <a:ext uri="{FF2B5EF4-FFF2-40B4-BE49-F238E27FC236}">
                <a16:creationId xmlns:a16="http://schemas.microsoft.com/office/drawing/2014/main" id="{BEF6CD7C-5AFF-12E4-5ADC-E5A12F14C527}"/>
              </a:ext>
            </a:extLst>
          </p:cNvPr>
          <p:cNvSpPr txBox="1"/>
          <p:nvPr/>
        </p:nvSpPr>
        <p:spPr>
          <a:xfrm>
            <a:off x="3443808" y="1171329"/>
            <a:ext cx="7829478" cy="646331"/>
          </a:xfrm>
          <a:prstGeom prst="rect">
            <a:avLst/>
          </a:prstGeom>
          <a:ln>
            <a:solidFill>
              <a:srgbClr val="48604A"/>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pl-PL" sz="1800" b="0" noProof="0">
                <a:solidFill>
                  <a:schemeClr val="tx2"/>
                </a:solidFill>
              </a:rPr>
              <a:t>od  01.09.2026. od 11:00 sati do iskorištenja raspoloživih sredstava za predmetni Poziv, a najkasnije do 31.12.2026. u 11:00 sati</a:t>
            </a:r>
            <a:endParaRPr lang="hr-HR" noProof="0">
              <a:solidFill>
                <a:schemeClr val="tx2"/>
              </a:solidFill>
            </a:endParaRPr>
          </a:p>
        </p:txBody>
      </p:sp>
      <p:sp>
        <p:nvSpPr>
          <p:cNvPr id="14" name="TextBox 13">
            <a:extLst>
              <a:ext uri="{FF2B5EF4-FFF2-40B4-BE49-F238E27FC236}">
                <a16:creationId xmlns:a16="http://schemas.microsoft.com/office/drawing/2014/main" id="{F407ADDF-391D-1DEE-113D-10E9D01671F1}"/>
              </a:ext>
            </a:extLst>
          </p:cNvPr>
          <p:cNvSpPr txBox="1"/>
          <p:nvPr/>
        </p:nvSpPr>
        <p:spPr>
          <a:xfrm>
            <a:off x="3455533" y="2214740"/>
            <a:ext cx="7817754" cy="646331"/>
          </a:xfrm>
          <a:prstGeom prst="rect">
            <a:avLst/>
          </a:prstGeom>
          <a:ln>
            <a:solidFill>
              <a:srgbClr val="48604A"/>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hr-HR" sz="1800" noProof="0">
                <a:solidFill>
                  <a:schemeClr val="tx2"/>
                </a:solidFill>
              </a:rPr>
              <a:t>podnošenjem Prijavnog obrasca  (zajedno s ostalom traženom dokumentacijom) u elektroničkom formatu putem </a:t>
            </a:r>
            <a:r>
              <a:rPr lang="hr-HR" sz="1800" b="1" noProof="0">
                <a:solidFill>
                  <a:schemeClr val="tx2"/>
                </a:solidFill>
              </a:rPr>
              <a:t>portala </a:t>
            </a:r>
            <a:r>
              <a:rPr lang="hr-HR" sz="1800" b="1" noProof="0" err="1">
                <a:solidFill>
                  <a:schemeClr val="tx2"/>
                </a:solidFill>
              </a:rPr>
              <a:t>eKohezija</a:t>
            </a:r>
            <a:endParaRPr lang="hr-HR" noProof="0">
              <a:solidFill>
                <a:schemeClr val="tx2"/>
              </a:solidFill>
            </a:endParaRPr>
          </a:p>
        </p:txBody>
      </p:sp>
      <p:sp>
        <p:nvSpPr>
          <p:cNvPr id="18" name="TextBox 17">
            <a:extLst>
              <a:ext uri="{FF2B5EF4-FFF2-40B4-BE49-F238E27FC236}">
                <a16:creationId xmlns:a16="http://schemas.microsoft.com/office/drawing/2014/main" id="{B164ECBD-1DA3-728E-846F-72F1184B089E}"/>
              </a:ext>
            </a:extLst>
          </p:cNvPr>
          <p:cNvSpPr txBox="1"/>
          <p:nvPr/>
        </p:nvSpPr>
        <p:spPr>
          <a:xfrm>
            <a:off x="3455534" y="3501376"/>
            <a:ext cx="7817754" cy="646331"/>
          </a:xfrm>
          <a:prstGeom prst="rect">
            <a:avLst/>
          </a:prstGeom>
          <a:ln>
            <a:solidFill>
              <a:srgbClr val="48604A"/>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hr-HR" noProof="0">
                <a:solidFill>
                  <a:schemeClr val="tx2"/>
                </a:solidFill>
              </a:rPr>
              <a:t>od trenutka objave poziva, a najkasnije 14 dana prije isteka roka za podnošenje projektnih prijedloga</a:t>
            </a:r>
          </a:p>
        </p:txBody>
      </p:sp>
      <p:sp>
        <p:nvSpPr>
          <p:cNvPr id="17" name="Title 1">
            <a:extLst>
              <a:ext uri="{FF2B5EF4-FFF2-40B4-BE49-F238E27FC236}">
                <a16:creationId xmlns:a16="http://schemas.microsoft.com/office/drawing/2014/main" id="{EA656921-A003-FE87-92CC-E7F318865313}"/>
              </a:ext>
            </a:extLst>
          </p:cNvPr>
          <p:cNvSpPr txBox="1">
            <a:spLocks/>
          </p:cNvSpPr>
          <p:nvPr/>
        </p:nvSpPr>
        <p:spPr>
          <a:xfrm>
            <a:off x="838200" y="156863"/>
            <a:ext cx="10515600" cy="605843"/>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fontScale="97500"/>
          </a:bodyPr>
          <a:lstStyle>
            <a:lvl1pPr defTabSz="914400">
              <a:lnSpc>
                <a:spcPct val="90000"/>
              </a:lnSpc>
              <a:spcBef>
                <a:spcPct val="0"/>
              </a:spcBef>
              <a:buNone/>
              <a:defRPr sz="3200">
                <a:solidFill>
                  <a:schemeClr val="tx2">
                    <a:lumMod val="90000"/>
                    <a:lumOff val="10000"/>
                  </a:schemeClr>
                </a:solidFill>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hr-HR"/>
              <a:t>Podnošenje projektnog  prijedloga</a:t>
            </a:r>
          </a:p>
        </p:txBody>
      </p:sp>
    </p:spTree>
    <p:extLst>
      <p:ext uri="{BB962C8B-B14F-4D97-AF65-F5344CB8AC3E}">
        <p14:creationId xmlns:p14="http://schemas.microsoft.com/office/powerpoint/2010/main" val="41305483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47C5D-1E3D-5ADE-09A7-8E46E6E811C7}"/>
              </a:ext>
            </a:extLst>
          </p:cNvPr>
          <p:cNvSpPr>
            <a:spLocks noGrp="1"/>
          </p:cNvSpPr>
          <p:nvPr>
            <p:ph type="title"/>
          </p:nvPr>
        </p:nvSpPr>
        <p:spPr>
          <a:xfrm>
            <a:off x="88761" y="813581"/>
            <a:ext cx="2305274" cy="4471536"/>
          </a:xfrm>
          <a:prstGeom prst="flowChartOnlineStorage">
            <a:avLst/>
          </a:prstGeom>
          <a:pattFill prst="pct5">
            <a:fgClr>
              <a:srgbClr val="66CCFF"/>
            </a:fgClr>
            <a:bgClr>
              <a:schemeClr val="bg1"/>
            </a:bgClr>
          </a:pattFill>
        </p:spPr>
        <p:style>
          <a:lnRef idx="2">
            <a:schemeClr val="accent3"/>
          </a:lnRef>
          <a:fillRef idx="1">
            <a:schemeClr val="lt1"/>
          </a:fillRef>
          <a:effectRef idx="0">
            <a:schemeClr val="accent3"/>
          </a:effectRef>
          <a:fontRef idx="minor">
            <a:schemeClr val="dk1"/>
          </a:fontRef>
        </p:style>
        <p:txBody>
          <a:bodyPr>
            <a:normAutofit/>
          </a:bodyPr>
          <a:lstStyle/>
          <a:p>
            <a:pPr algn="ctr"/>
            <a:r>
              <a:rPr lang="hr-HR" sz="2000" b="1" kern="1200" noProof="0">
                <a:solidFill>
                  <a:srgbClr val="002060"/>
                </a:solidFill>
                <a:latin typeface="+mn-lt"/>
              </a:rPr>
              <a:t>Izgled i sadržaj projektnog prijedloga </a:t>
            </a:r>
            <a:br>
              <a:rPr lang="hr-HR" sz="3300" kern="1200" noProof="0">
                <a:solidFill>
                  <a:srgbClr val="002060"/>
                </a:solidFill>
                <a:latin typeface="Century Gothic" panose="020B0502020202020204" pitchFamily="34" charset="0"/>
              </a:rPr>
            </a:br>
            <a:endParaRPr lang="hr-HR" sz="3300" noProof="0">
              <a:solidFill>
                <a:srgbClr val="002060"/>
              </a:solidFill>
              <a:latin typeface="Century Gothic" panose="020B0502020202020204" pitchFamily="34" charset="0"/>
            </a:endParaRPr>
          </a:p>
        </p:txBody>
      </p:sp>
      <p:sp>
        <p:nvSpPr>
          <p:cNvPr id="3" name="Content Placeholder 2">
            <a:extLst>
              <a:ext uri="{FF2B5EF4-FFF2-40B4-BE49-F238E27FC236}">
                <a16:creationId xmlns:a16="http://schemas.microsoft.com/office/drawing/2014/main" id="{16B40F7A-F0D3-85E8-EDBD-AABE9A5D7677}"/>
              </a:ext>
            </a:extLst>
          </p:cNvPr>
          <p:cNvSpPr>
            <a:spLocks noGrp="1"/>
          </p:cNvSpPr>
          <p:nvPr>
            <p:ph idx="1"/>
          </p:nvPr>
        </p:nvSpPr>
        <p:spPr>
          <a:xfrm>
            <a:off x="2462415" y="101210"/>
            <a:ext cx="9640824" cy="6655580"/>
          </a:xfrm>
          <a:gradFill flip="none" rotWithShape="1">
            <a:gsLst>
              <a:gs pos="0">
                <a:schemeClr val="accent3">
                  <a:lumMod val="110000"/>
                  <a:satMod val="105000"/>
                  <a:tint val="67000"/>
                </a:schemeClr>
              </a:gs>
              <a:gs pos="12000">
                <a:schemeClr val="tx2">
                  <a:lumMod val="10000"/>
                  <a:lumOff val="90000"/>
                </a:schemeClr>
              </a:gs>
              <a:gs pos="100000">
                <a:schemeClr val="accent3">
                  <a:lumMod val="105000"/>
                  <a:satMod val="109000"/>
                  <a:tint val="81000"/>
                </a:schemeClr>
              </a:gs>
            </a:gsLst>
            <a:lin ang="0" scaled="1"/>
            <a:tileRect/>
          </a:gradFill>
        </p:spPr>
        <p:txBody>
          <a:bodyPr>
            <a:noAutofit/>
          </a:bodyPr>
          <a:lstStyle/>
          <a:p>
            <a:pPr marL="514350" indent="-514350">
              <a:spcBef>
                <a:spcPts val="600"/>
              </a:spcBef>
              <a:buFont typeface="+mj-lt"/>
              <a:buAutoNum type="arabicPeriod"/>
            </a:pPr>
            <a:r>
              <a:rPr lang="hr-HR" sz="1600" noProof="0" dirty="0">
                <a:solidFill>
                  <a:srgbClr val="002060"/>
                </a:solidFill>
              </a:rPr>
              <a:t>Prijavni obrazac</a:t>
            </a:r>
            <a:r>
              <a:rPr lang="en-US" sz="1600" noProof="0" dirty="0">
                <a:solidFill>
                  <a:srgbClr val="002060"/>
                </a:solidFill>
              </a:rPr>
              <a:t> (u </a:t>
            </a:r>
            <a:r>
              <a:rPr lang="en-US" sz="1600" noProof="0" dirty="0" err="1">
                <a:solidFill>
                  <a:srgbClr val="002060"/>
                </a:solidFill>
              </a:rPr>
              <a:t>informacijskom</a:t>
            </a:r>
            <a:r>
              <a:rPr lang="en-US" sz="1600" noProof="0" dirty="0">
                <a:solidFill>
                  <a:srgbClr val="002060"/>
                </a:solidFill>
              </a:rPr>
              <a:t> </a:t>
            </a:r>
            <a:r>
              <a:rPr lang="en-US" sz="1600" noProof="0" dirty="0" err="1">
                <a:solidFill>
                  <a:srgbClr val="002060"/>
                </a:solidFill>
              </a:rPr>
              <a:t>sustavu</a:t>
            </a:r>
            <a:r>
              <a:rPr lang="en-US" sz="1600" noProof="0" dirty="0">
                <a:solidFill>
                  <a:srgbClr val="002060"/>
                </a:solidFill>
              </a:rPr>
              <a:t> </a:t>
            </a:r>
            <a:r>
              <a:rPr lang="en-US" sz="1600" noProof="0" dirty="0" err="1">
                <a:solidFill>
                  <a:srgbClr val="002060"/>
                </a:solidFill>
              </a:rPr>
              <a:t>eKohezija</a:t>
            </a:r>
            <a:r>
              <a:rPr lang="en-US" sz="1600" noProof="0" dirty="0">
                <a:solidFill>
                  <a:srgbClr val="002060"/>
                </a:solidFill>
              </a:rPr>
              <a:t>)</a:t>
            </a:r>
            <a:endParaRPr lang="hr-HR" sz="1600" noProof="0" dirty="0">
              <a:solidFill>
                <a:srgbClr val="002060"/>
              </a:solidFill>
            </a:endParaRPr>
          </a:p>
          <a:p>
            <a:pPr marL="514350" indent="-514350">
              <a:spcBef>
                <a:spcPts val="600"/>
              </a:spcBef>
              <a:buFont typeface="+mj-lt"/>
              <a:buAutoNum type="arabicPeriod"/>
            </a:pPr>
            <a:r>
              <a:rPr lang="hr-HR" sz="1600" noProof="0" dirty="0">
                <a:solidFill>
                  <a:srgbClr val="002060"/>
                </a:solidFill>
              </a:rPr>
              <a:t>Izjava prijavitelja o istinitosti podataka</a:t>
            </a:r>
          </a:p>
          <a:p>
            <a:pPr marL="514350" indent="-514350">
              <a:spcBef>
                <a:spcPts val="600"/>
              </a:spcBef>
              <a:buFont typeface="+mj-lt"/>
              <a:buAutoNum type="arabicPeriod"/>
            </a:pPr>
            <a:r>
              <a:rPr lang="hr-HR" sz="1600" noProof="0" dirty="0">
                <a:solidFill>
                  <a:srgbClr val="002060"/>
                </a:solidFill>
              </a:rPr>
              <a:t>Skupna izjava prijavitelja</a:t>
            </a:r>
          </a:p>
          <a:p>
            <a:pPr marL="514350" indent="-514350">
              <a:spcBef>
                <a:spcPts val="600"/>
              </a:spcBef>
              <a:buFont typeface="+mj-lt"/>
              <a:buAutoNum type="arabicPeriod"/>
            </a:pPr>
            <a:r>
              <a:rPr lang="hr-HR" sz="1600" noProof="0" dirty="0">
                <a:solidFill>
                  <a:srgbClr val="002060"/>
                </a:solidFill>
              </a:rPr>
              <a:t>Izjava o korištenim potporama </a:t>
            </a:r>
          </a:p>
          <a:p>
            <a:pPr marL="514350" indent="-514350">
              <a:spcBef>
                <a:spcPts val="600"/>
              </a:spcBef>
              <a:buFont typeface="+mj-lt"/>
              <a:buAutoNum type="arabicPeriod"/>
            </a:pPr>
            <a:r>
              <a:rPr lang="hr-HR" sz="1600" noProof="0" dirty="0">
                <a:solidFill>
                  <a:srgbClr val="002060"/>
                </a:solidFill>
              </a:rPr>
              <a:t>Dodatak prijavnom obrascu s prilozima</a:t>
            </a:r>
          </a:p>
          <a:p>
            <a:pPr lvl="2">
              <a:spcBef>
                <a:spcPts val="400"/>
              </a:spcBef>
            </a:pPr>
            <a:r>
              <a:rPr lang="hr-HR" sz="1400" dirty="0">
                <a:solidFill>
                  <a:srgbClr val="002060"/>
                </a:solidFill>
              </a:rPr>
              <a:t>dokaz o statusu zaštite intelektualnog vlasništva</a:t>
            </a:r>
          </a:p>
          <a:p>
            <a:pPr lvl="2">
              <a:spcBef>
                <a:spcPts val="400"/>
              </a:spcBef>
            </a:pPr>
            <a:r>
              <a:rPr lang="hr-HR" sz="1400" dirty="0">
                <a:solidFill>
                  <a:srgbClr val="002060"/>
                </a:solidFill>
              </a:rPr>
              <a:t>životopise članova projektnog tima </a:t>
            </a:r>
          </a:p>
          <a:p>
            <a:pPr lvl="2">
              <a:spcBef>
                <a:spcPts val="400"/>
              </a:spcBef>
            </a:pPr>
            <a:r>
              <a:rPr lang="pl-PL" sz="1400" dirty="0">
                <a:solidFill>
                  <a:srgbClr val="002060"/>
                </a:solidFill>
              </a:rPr>
              <a:t>ponude za planirane nabave roba i usluga</a:t>
            </a:r>
          </a:p>
          <a:p>
            <a:pPr lvl="2">
              <a:spcBef>
                <a:spcPts val="600"/>
              </a:spcBef>
            </a:pPr>
            <a:r>
              <a:rPr lang="hr-HR" sz="1400" dirty="0">
                <a:solidFill>
                  <a:srgbClr val="002060"/>
                </a:solidFill>
              </a:rPr>
              <a:t>dokaz razine tehnološke spremnosti proizvoda</a:t>
            </a:r>
          </a:p>
          <a:p>
            <a:pPr marL="514350" indent="-514350">
              <a:spcBef>
                <a:spcPts val="600"/>
              </a:spcBef>
              <a:buFont typeface="+mj-lt"/>
              <a:buAutoNum type="arabicPeriod"/>
            </a:pPr>
            <a:r>
              <a:rPr lang="hr-HR" sz="1600" noProof="0" dirty="0">
                <a:solidFill>
                  <a:srgbClr val="002060"/>
                </a:solidFill>
              </a:rPr>
              <a:t>Financijska konstrukcija projekta (</a:t>
            </a:r>
            <a:r>
              <a:rPr lang="hr-HR" sz="1600" i="1" noProof="0" dirty="0">
                <a:solidFill>
                  <a:srgbClr val="002060"/>
                </a:solidFill>
              </a:rPr>
              <a:t>odgovarajući Prilog Obrasca)</a:t>
            </a:r>
          </a:p>
          <a:p>
            <a:pPr marL="514350" indent="-514350">
              <a:spcBef>
                <a:spcPts val="600"/>
              </a:spcBef>
              <a:buFont typeface="+mj-lt"/>
              <a:buAutoNum type="arabicPeriod"/>
            </a:pPr>
            <a:r>
              <a:rPr lang="hr-HR" sz="1600" noProof="0" dirty="0">
                <a:solidFill>
                  <a:srgbClr val="002060"/>
                </a:solidFill>
              </a:rPr>
              <a:t>Dokumenti temeljem kojih se utvrđuje prihvatljivost prijavitelja i ocjenjuje kvaliteta projektnog prijedloga</a:t>
            </a:r>
            <a:endParaRPr lang="en-US" sz="1600" noProof="0" dirty="0">
              <a:solidFill>
                <a:srgbClr val="002060"/>
              </a:solidFill>
            </a:endParaRPr>
          </a:p>
          <a:p>
            <a:pPr lvl="2">
              <a:spcBef>
                <a:spcPts val="400"/>
              </a:spcBef>
            </a:pPr>
            <a:r>
              <a:rPr lang="hr-HR" sz="1400" dirty="0">
                <a:solidFill>
                  <a:srgbClr val="002060"/>
                </a:solidFill>
              </a:rPr>
              <a:t>Godišnje financijsko izvješće (</a:t>
            </a:r>
            <a:r>
              <a:rPr lang="hr-HR" sz="1400" dirty="0" err="1">
                <a:solidFill>
                  <a:srgbClr val="002060"/>
                </a:solidFill>
              </a:rPr>
              <a:t>GFI</a:t>
            </a:r>
            <a:r>
              <a:rPr lang="hr-HR" sz="1400" dirty="0">
                <a:solidFill>
                  <a:srgbClr val="002060"/>
                </a:solidFill>
              </a:rPr>
              <a:t>-POD), Konsolidirano financijsko izvješće za povezana društva / Obrazac </a:t>
            </a:r>
            <a:r>
              <a:rPr lang="hr-HR" sz="1400" dirty="0" err="1">
                <a:solidFill>
                  <a:srgbClr val="002060"/>
                </a:solidFill>
              </a:rPr>
              <a:t>DOH</a:t>
            </a:r>
            <a:r>
              <a:rPr lang="hr-HR" sz="1400" dirty="0">
                <a:solidFill>
                  <a:srgbClr val="002060"/>
                </a:solidFill>
              </a:rPr>
              <a:t> za poduzetnike </a:t>
            </a:r>
          </a:p>
          <a:p>
            <a:pPr lvl="2">
              <a:spcBef>
                <a:spcPts val="400"/>
              </a:spcBef>
            </a:pPr>
            <a:r>
              <a:rPr lang="en-US" sz="1400" noProof="0" dirty="0" err="1">
                <a:solidFill>
                  <a:srgbClr val="002060"/>
                </a:solidFill>
              </a:rPr>
              <a:t>Izvod</a:t>
            </a:r>
            <a:r>
              <a:rPr lang="en-US" sz="1400" noProof="0" dirty="0">
                <a:solidFill>
                  <a:srgbClr val="002060"/>
                </a:solidFill>
              </a:rPr>
              <a:t> </a:t>
            </a:r>
            <a:r>
              <a:rPr lang="en-US" sz="1400" noProof="0" dirty="0" err="1">
                <a:solidFill>
                  <a:srgbClr val="002060"/>
                </a:solidFill>
              </a:rPr>
              <a:t>iz</a:t>
            </a:r>
            <a:r>
              <a:rPr lang="en-US" sz="1400" noProof="0" dirty="0">
                <a:solidFill>
                  <a:srgbClr val="002060"/>
                </a:solidFill>
              </a:rPr>
              <a:t> </a:t>
            </a:r>
            <a:r>
              <a:rPr lang="en-US" sz="1400" noProof="0" dirty="0" err="1">
                <a:solidFill>
                  <a:srgbClr val="002060"/>
                </a:solidFill>
              </a:rPr>
              <a:t>odgovarajućeg</a:t>
            </a:r>
            <a:r>
              <a:rPr lang="en-US" sz="1400" noProof="0" dirty="0">
                <a:solidFill>
                  <a:srgbClr val="002060"/>
                </a:solidFill>
              </a:rPr>
              <a:t> </a:t>
            </a:r>
            <a:r>
              <a:rPr lang="en-US" sz="1400" noProof="0" dirty="0" err="1">
                <a:solidFill>
                  <a:srgbClr val="002060"/>
                </a:solidFill>
              </a:rPr>
              <a:t>registra</a:t>
            </a:r>
            <a:r>
              <a:rPr lang="en-US" sz="1400" noProof="0" dirty="0">
                <a:solidFill>
                  <a:srgbClr val="002060"/>
                </a:solidFill>
              </a:rPr>
              <a:t> </a:t>
            </a:r>
            <a:r>
              <a:rPr lang="en-US" sz="1400" noProof="0" dirty="0" err="1">
                <a:solidFill>
                  <a:srgbClr val="002060"/>
                </a:solidFill>
              </a:rPr>
              <a:t>države</a:t>
            </a:r>
            <a:r>
              <a:rPr lang="en-US" sz="1400" noProof="0" dirty="0">
                <a:solidFill>
                  <a:srgbClr val="002060"/>
                </a:solidFill>
              </a:rPr>
              <a:t> </a:t>
            </a:r>
            <a:r>
              <a:rPr lang="en-US" sz="1400" noProof="0" dirty="0" err="1">
                <a:solidFill>
                  <a:srgbClr val="002060"/>
                </a:solidFill>
              </a:rPr>
              <a:t>sjedišta</a:t>
            </a:r>
            <a:r>
              <a:rPr lang="en-US" sz="1400" noProof="0" dirty="0">
                <a:solidFill>
                  <a:srgbClr val="002060"/>
                </a:solidFill>
              </a:rPr>
              <a:t> </a:t>
            </a:r>
            <a:r>
              <a:rPr lang="en-US" sz="1400" noProof="0" dirty="0" err="1">
                <a:solidFill>
                  <a:srgbClr val="002060"/>
                </a:solidFill>
              </a:rPr>
              <a:t>prijavitelja</a:t>
            </a:r>
            <a:r>
              <a:rPr lang="en-US" sz="1400" noProof="0" dirty="0">
                <a:solidFill>
                  <a:srgbClr val="002060"/>
                </a:solidFill>
              </a:rPr>
              <a:t> </a:t>
            </a:r>
          </a:p>
          <a:p>
            <a:pPr marL="514350" indent="-514350">
              <a:spcBef>
                <a:spcPts val="600"/>
              </a:spcBef>
              <a:buFont typeface="+mj-lt"/>
              <a:buAutoNum type="arabicPeriod"/>
            </a:pPr>
            <a:r>
              <a:rPr lang="hr-HR" sz="1600" dirty="0">
                <a:solidFill>
                  <a:srgbClr val="002060"/>
                </a:solidFill>
              </a:rPr>
              <a:t>Dokazi vezani uz trošak osoblja</a:t>
            </a:r>
          </a:p>
          <a:p>
            <a:pPr marL="1171575" lvl="1">
              <a:spcBef>
                <a:spcPts val="400"/>
              </a:spcBef>
            </a:pPr>
            <a:r>
              <a:rPr lang="hr-HR" sz="1400" dirty="0">
                <a:solidFill>
                  <a:srgbClr val="002060"/>
                </a:solidFill>
              </a:rPr>
              <a:t>Platne liste odnosno zadnji dokumentirani mjesečni bruto iznos troška plaće </a:t>
            </a:r>
            <a:r>
              <a:rPr lang="en-US" sz="1400" dirty="0" err="1">
                <a:solidFill>
                  <a:srgbClr val="002060"/>
                </a:solidFill>
              </a:rPr>
              <a:t>i</a:t>
            </a:r>
            <a:r>
              <a:rPr lang="en-US" sz="1400" dirty="0">
                <a:solidFill>
                  <a:srgbClr val="002060"/>
                </a:solidFill>
              </a:rPr>
              <a:t> </a:t>
            </a:r>
            <a:r>
              <a:rPr lang="en-US" sz="1400" dirty="0" err="1">
                <a:solidFill>
                  <a:srgbClr val="002060"/>
                </a:solidFill>
              </a:rPr>
              <a:t>Ugovori</a:t>
            </a:r>
            <a:r>
              <a:rPr lang="en-US" sz="1400" dirty="0">
                <a:solidFill>
                  <a:srgbClr val="002060"/>
                </a:solidFill>
              </a:rPr>
              <a:t> o </a:t>
            </a:r>
            <a:r>
              <a:rPr lang="en-US" sz="1400" dirty="0" err="1">
                <a:solidFill>
                  <a:srgbClr val="002060"/>
                </a:solidFill>
              </a:rPr>
              <a:t>radu</a:t>
            </a:r>
            <a:endParaRPr lang="hr-HR" sz="1400" dirty="0">
              <a:solidFill>
                <a:srgbClr val="002060"/>
              </a:solidFill>
            </a:endParaRPr>
          </a:p>
          <a:p>
            <a:pPr marL="1171575" lvl="1">
              <a:spcBef>
                <a:spcPts val="400"/>
              </a:spcBef>
            </a:pPr>
            <a:r>
              <a:rPr lang="sv-SE" sz="1400" dirty="0">
                <a:solidFill>
                  <a:srgbClr val="002060"/>
                </a:solidFill>
              </a:rPr>
              <a:t>Dokumenti (akti) koji utvrđuju iznos bruto plaće</a:t>
            </a:r>
            <a:endParaRPr lang="hr-HR" sz="1400" dirty="0">
              <a:solidFill>
                <a:srgbClr val="002060"/>
              </a:solidFill>
            </a:endParaRPr>
          </a:p>
          <a:p>
            <a:pPr marL="1171575" lvl="1">
              <a:spcBef>
                <a:spcPts val="400"/>
              </a:spcBef>
            </a:pPr>
            <a:r>
              <a:rPr lang="pl-PL" sz="1400" dirty="0">
                <a:solidFill>
                  <a:srgbClr val="002060"/>
                </a:solidFill>
              </a:rPr>
              <a:t>Akt o unutarnjem ustrojstvu i organizacijska shema</a:t>
            </a:r>
            <a:endParaRPr lang="en-US" sz="1400" dirty="0">
              <a:solidFill>
                <a:srgbClr val="002060"/>
              </a:solidFill>
            </a:endParaRPr>
          </a:p>
          <a:p>
            <a:pPr marL="514350" indent="-514350">
              <a:spcBef>
                <a:spcPts val="600"/>
              </a:spcBef>
              <a:buFont typeface="+mj-lt"/>
              <a:buAutoNum type="arabicPeriod"/>
            </a:pPr>
            <a:r>
              <a:rPr lang="hr-HR" sz="1600" noProof="0" dirty="0">
                <a:solidFill>
                  <a:srgbClr val="002060"/>
                </a:solidFill>
              </a:rPr>
              <a:t>Popis osoblja zaposlenog na projektu za koje će se potraživati trošak plaća</a:t>
            </a:r>
            <a:endParaRPr lang="en-US" sz="1600" noProof="0" dirty="0">
              <a:solidFill>
                <a:srgbClr val="002060"/>
              </a:solidFill>
            </a:endParaRPr>
          </a:p>
          <a:p>
            <a:pPr marL="514350" indent="-514350">
              <a:spcBef>
                <a:spcPts val="600"/>
              </a:spcBef>
              <a:buFont typeface="+mj-lt"/>
              <a:buAutoNum type="arabicPeriod"/>
            </a:pPr>
            <a:r>
              <a:rPr lang="hr-HR" sz="1600" noProof="0" dirty="0">
                <a:solidFill>
                  <a:srgbClr val="002060"/>
                </a:solidFill>
              </a:rPr>
              <a:t>Dokaz o popisu opreme koja se amortizira</a:t>
            </a:r>
            <a:r>
              <a:rPr lang="en-US" sz="1600" dirty="0">
                <a:solidFill>
                  <a:srgbClr val="002060"/>
                </a:solidFill>
              </a:rPr>
              <a:t> </a:t>
            </a:r>
          </a:p>
          <a:p>
            <a:pPr lvl="2">
              <a:spcBef>
                <a:spcPts val="400"/>
              </a:spcBef>
            </a:pPr>
            <a:r>
              <a:rPr lang="hr-HR" sz="1400" dirty="0">
                <a:solidFill>
                  <a:srgbClr val="002060"/>
                </a:solidFill>
              </a:rPr>
              <a:t>Konto kartica ili ponuda za opremu za koju se tek planira nabava vlastitim sredstvima</a:t>
            </a:r>
            <a:endParaRPr lang="en-US" sz="1400" dirty="0">
              <a:solidFill>
                <a:srgbClr val="002060"/>
              </a:solidFill>
            </a:endParaRPr>
          </a:p>
          <a:p>
            <a:pPr marL="457200" indent="-457200">
              <a:spcBef>
                <a:spcPts val="600"/>
              </a:spcBef>
              <a:buFont typeface="+mj-lt"/>
              <a:buAutoNum type="arabicPeriod"/>
            </a:pPr>
            <a:r>
              <a:rPr lang="hr-HR" sz="1600" dirty="0">
                <a:solidFill>
                  <a:srgbClr val="002060"/>
                </a:solidFill>
              </a:rPr>
              <a:t>Izjava prijavitelja o mogućnosti povrata PDV</a:t>
            </a:r>
            <a:endParaRPr lang="en-US" sz="1600" dirty="0">
              <a:solidFill>
                <a:srgbClr val="002060"/>
              </a:solidFill>
            </a:endParaRPr>
          </a:p>
          <a:p>
            <a:pPr marL="457200" indent="-457200">
              <a:spcBef>
                <a:spcPts val="600"/>
              </a:spcBef>
              <a:buFont typeface="+mj-lt"/>
              <a:buAutoNum type="arabicPeriod"/>
            </a:pPr>
            <a:r>
              <a:rPr lang="en-US" sz="1600" dirty="0" err="1">
                <a:solidFill>
                  <a:srgbClr val="002060"/>
                </a:solidFill>
              </a:rPr>
              <a:t>Dokaz</a:t>
            </a:r>
            <a:r>
              <a:rPr lang="en-US" sz="1600" dirty="0">
                <a:solidFill>
                  <a:srgbClr val="002060"/>
                </a:solidFill>
              </a:rPr>
              <a:t> </a:t>
            </a:r>
            <a:r>
              <a:rPr lang="en-US" sz="1600" dirty="0" err="1">
                <a:solidFill>
                  <a:srgbClr val="002060"/>
                </a:solidFill>
              </a:rPr>
              <a:t>razine</a:t>
            </a:r>
            <a:r>
              <a:rPr lang="en-US" sz="1600" dirty="0">
                <a:solidFill>
                  <a:srgbClr val="002060"/>
                </a:solidFill>
              </a:rPr>
              <a:t> </a:t>
            </a:r>
            <a:r>
              <a:rPr lang="en-US" sz="1600" dirty="0" err="1">
                <a:solidFill>
                  <a:srgbClr val="002060"/>
                </a:solidFill>
              </a:rPr>
              <a:t>tehnološke</a:t>
            </a:r>
            <a:r>
              <a:rPr lang="en-US" sz="1600" dirty="0">
                <a:solidFill>
                  <a:srgbClr val="002060"/>
                </a:solidFill>
              </a:rPr>
              <a:t> </a:t>
            </a:r>
            <a:r>
              <a:rPr lang="en-US" sz="1600" dirty="0" err="1">
                <a:solidFill>
                  <a:srgbClr val="002060"/>
                </a:solidFill>
              </a:rPr>
              <a:t>spremnosti</a:t>
            </a:r>
            <a:r>
              <a:rPr lang="en-US" sz="1600" dirty="0">
                <a:solidFill>
                  <a:srgbClr val="002060"/>
                </a:solidFill>
              </a:rPr>
              <a:t> </a:t>
            </a:r>
            <a:r>
              <a:rPr lang="en-US" sz="1600" dirty="0" err="1">
                <a:solidFill>
                  <a:srgbClr val="002060"/>
                </a:solidFill>
              </a:rPr>
              <a:t>proizvoda</a:t>
            </a:r>
            <a:endParaRPr lang="en-US" sz="1600" dirty="0">
              <a:solidFill>
                <a:srgbClr val="002060"/>
              </a:solidFill>
            </a:endParaRPr>
          </a:p>
          <a:p>
            <a:pPr marL="457200" indent="-457200">
              <a:spcBef>
                <a:spcPts val="600"/>
              </a:spcBef>
              <a:buFont typeface="+mj-lt"/>
              <a:buAutoNum type="arabicPeriod"/>
            </a:pPr>
            <a:r>
              <a:rPr lang="en-US" sz="1600" dirty="0" err="1">
                <a:solidFill>
                  <a:srgbClr val="002060"/>
                </a:solidFill>
              </a:rPr>
              <a:t>Početna</a:t>
            </a:r>
            <a:r>
              <a:rPr lang="en-US" sz="1600" dirty="0">
                <a:solidFill>
                  <a:srgbClr val="002060"/>
                </a:solidFill>
              </a:rPr>
              <a:t> </a:t>
            </a:r>
            <a:r>
              <a:rPr lang="en-US" sz="1600" dirty="0" err="1">
                <a:solidFill>
                  <a:srgbClr val="002060"/>
                </a:solidFill>
              </a:rPr>
              <a:t>anketa</a:t>
            </a:r>
            <a:r>
              <a:rPr lang="en-US" sz="1600" dirty="0">
                <a:solidFill>
                  <a:srgbClr val="002060"/>
                </a:solidFill>
              </a:rPr>
              <a:t> </a:t>
            </a:r>
          </a:p>
          <a:p>
            <a:pPr>
              <a:spcBef>
                <a:spcPts val="600"/>
              </a:spcBef>
            </a:pPr>
            <a:endParaRPr lang="hr-HR" sz="2200" dirty="0">
              <a:solidFill>
                <a:srgbClr val="002060"/>
              </a:solidFill>
            </a:endParaRPr>
          </a:p>
          <a:p>
            <a:pPr marL="57150" indent="0">
              <a:lnSpc>
                <a:spcPct val="100000"/>
              </a:lnSpc>
              <a:spcBef>
                <a:spcPts val="600"/>
              </a:spcBef>
              <a:buClr>
                <a:schemeClr val="accent4">
                  <a:lumMod val="50000"/>
                </a:schemeClr>
              </a:buClr>
              <a:buNone/>
            </a:pPr>
            <a:endParaRPr lang="hr-HR" sz="1400" noProof="0" dirty="0">
              <a:solidFill>
                <a:schemeClr val="tx2">
                  <a:lumMod val="90000"/>
                  <a:lumOff val="10000"/>
                </a:schemeClr>
              </a:solidFill>
            </a:endParaRPr>
          </a:p>
        </p:txBody>
      </p:sp>
    </p:spTree>
    <p:extLst>
      <p:ext uri="{BB962C8B-B14F-4D97-AF65-F5344CB8AC3E}">
        <p14:creationId xmlns:p14="http://schemas.microsoft.com/office/powerpoint/2010/main" val="3533841922"/>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4D56E-9794-13A0-76B8-F7597239EB7A}"/>
              </a:ext>
            </a:extLst>
          </p:cNvPr>
          <p:cNvSpPr>
            <a:spLocks noGrp="1"/>
          </p:cNvSpPr>
          <p:nvPr>
            <p:ph type="title"/>
          </p:nvPr>
        </p:nvSpPr>
        <p:spPr>
          <a:xfrm>
            <a:off x="515815" y="124473"/>
            <a:ext cx="11233599" cy="688327"/>
          </a:xfr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Autofit/>
          </a:bodyPr>
          <a:lstStyle/>
          <a:p>
            <a:br>
              <a:rPr lang="hr-HR" sz="3200">
                <a:solidFill>
                  <a:schemeClr val="tx2">
                    <a:lumMod val="90000"/>
                    <a:lumOff val="10000"/>
                  </a:schemeClr>
                </a:solidFill>
              </a:rPr>
            </a:br>
            <a:r>
              <a:rPr lang="hr-HR" sz="3200">
                <a:solidFill>
                  <a:schemeClr val="tx2">
                    <a:lumMod val="90000"/>
                    <a:lumOff val="10000"/>
                  </a:schemeClr>
                </a:solidFill>
              </a:rPr>
              <a:t>Postupak dodjele</a:t>
            </a:r>
            <a:br>
              <a:rPr lang="hr-HR" sz="3200">
                <a:solidFill>
                  <a:schemeClr val="tx2">
                    <a:lumMod val="90000"/>
                    <a:lumOff val="10000"/>
                  </a:schemeClr>
                </a:solidFill>
              </a:rPr>
            </a:br>
            <a:endParaRPr lang="hr-HR" sz="3200">
              <a:solidFill>
                <a:schemeClr val="tx2">
                  <a:lumMod val="90000"/>
                  <a:lumOff val="10000"/>
                </a:schemeClr>
              </a:solidFill>
            </a:endParaRPr>
          </a:p>
        </p:txBody>
      </p:sp>
      <p:sp>
        <p:nvSpPr>
          <p:cNvPr id="3" name="Content Placeholder 2">
            <a:extLst>
              <a:ext uri="{FF2B5EF4-FFF2-40B4-BE49-F238E27FC236}">
                <a16:creationId xmlns:a16="http://schemas.microsoft.com/office/drawing/2014/main" id="{0809E089-A4DA-22DA-30AD-63CC14389823}"/>
              </a:ext>
            </a:extLst>
          </p:cNvPr>
          <p:cNvSpPr>
            <a:spLocks noGrp="1"/>
          </p:cNvSpPr>
          <p:nvPr>
            <p:ph idx="1"/>
          </p:nvPr>
        </p:nvSpPr>
        <p:spPr>
          <a:xfrm>
            <a:off x="515815" y="984456"/>
            <a:ext cx="11233599" cy="5115719"/>
          </a:xfrm>
          <a:pattFill prst="pct5">
            <a:fgClr>
              <a:schemeClr val="accent1"/>
            </a:fgClr>
            <a:bgClr>
              <a:schemeClr val="bg1"/>
            </a:bgClr>
          </a:pattFill>
          <a:ln>
            <a:noFill/>
          </a:ln>
        </p:spPr>
        <p:style>
          <a:lnRef idx="0">
            <a:scrgbClr r="0" g="0" b="0"/>
          </a:lnRef>
          <a:fillRef idx="0">
            <a:scrgbClr r="0" g="0" b="0"/>
          </a:fillRef>
          <a:effectRef idx="0">
            <a:scrgbClr r="0" g="0" b="0"/>
          </a:effectRef>
          <a:fontRef idx="minor">
            <a:schemeClr val="accent1"/>
          </a:fontRef>
        </p:style>
        <p:txBody>
          <a:bodyPr>
            <a:noAutofit/>
          </a:bodyPr>
          <a:lstStyle/>
          <a:p>
            <a:pPr marL="0" indent="0" algn="just">
              <a:spcBef>
                <a:spcPts val="0"/>
              </a:spcBef>
              <a:buClr>
                <a:schemeClr val="accent4">
                  <a:lumMod val="50000"/>
                </a:schemeClr>
              </a:buClr>
              <a:buNone/>
            </a:pPr>
            <a:r>
              <a:rPr lang="hr-HR" sz="2000" noProof="0">
                <a:solidFill>
                  <a:schemeClr val="tx2">
                    <a:lumMod val="90000"/>
                    <a:lumOff val="10000"/>
                  </a:schemeClr>
                </a:solidFill>
                <a:ea typeface="Yu Mincho" panose="02020400000000000000" pitchFamily="18" charset="-128"/>
                <a:cs typeface="Times New Roman" panose="02020603050405020304" pitchFamily="18" charset="0"/>
              </a:rPr>
              <a:t>Postupak dodjele provode </a:t>
            </a:r>
            <a:r>
              <a:rPr lang="hr-HR" sz="2000" noProof="0" err="1">
                <a:solidFill>
                  <a:schemeClr val="tx2">
                    <a:lumMod val="90000"/>
                    <a:lumOff val="10000"/>
                  </a:schemeClr>
                </a:solidFill>
                <a:ea typeface="Yu Mincho" panose="02020400000000000000" pitchFamily="18" charset="-128"/>
                <a:cs typeface="Times New Roman" panose="02020603050405020304" pitchFamily="18" charset="0"/>
              </a:rPr>
              <a:t>PT1</a:t>
            </a:r>
            <a:r>
              <a:rPr lang="hr-HR" sz="2000" noProof="0">
                <a:solidFill>
                  <a:schemeClr val="tx2">
                    <a:lumMod val="90000"/>
                    <a:lumOff val="10000"/>
                  </a:schemeClr>
                </a:solidFill>
                <a:ea typeface="Yu Mincho" panose="02020400000000000000" pitchFamily="18" charset="-128"/>
                <a:cs typeface="Times New Roman" panose="02020603050405020304" pitchFamily="18" charset="0"/>
              </a:rPr>
              <a:t> (Ministarstvo gospodarstva) i </a:t>
            </a:r>
            <a:r>
              <a:rPr lang="hr-HR" sz="2000" noProof="0" err="1">
                <a:solidFill>
                  <a:schemeClr val="tx2">
                    <a:lumMod val="90000"/>
                    <a:lumOff val="10000"/>
                  </a:schemeClr>
                </a:solidFill>
                <a:ea typeface="Yu Mincho" panose="02020400000000000000" pitchFamily="18" charset="-128"/>
                <a:cs typeface="Times New Roman" panose="02020603050405020304" pitchFamily="18" charset="0"/>
              </a:rPr>
              <a:t>PT2</a:t>
            </a:r>
            <a:r>
              <a:rPr lang="hr-HR" sz="2000" noProof="0">
                <a:solidFill>
                  <a:schemeClr val="tx2">
                    <a:lumMod val="90000"/>
                    <a:lumOff val="10000"/>
                  </a:schemeClr>
                </a:solidFill>
                <a:ea typeface="Yu Mincho" panose="02020400000000000000" pitchFamily="18" charset="-128"/>
                <a:cs typeface="Times New Roman" panose="02020603050405020304" pitchFamily="18" charset="0"/>
              </a:rPr>
              <a:t> (</a:t>
            </a:r>
            <a:r>
              <a:rPr lang="hr-HR" sz="2000" noProof="0" err="1">
                <a:solidFill>
                  <a:schemeClr val="tx2">
                    <a:lumMod val="90000"/>
                    <a:lumOff val="10000"/>
                  </a:schemeClr>
                </a:solidFill>
                <a:ea typeface="Yu Mincho" panose="02020400000000000000" pitchFamily="18" charset="-128"/>
                <a:cs typeface="Times New Roman" panose="02020603050405020304" pitchFamily="18" charset="0"/>
              </a:rPr>
              <a:t>HAMAG</a:t>
            </a:r>
            <a:r>
              <a:rPr lang="hr-HR" sz="2000" noProof="0">
                <a:solidFill>
                  <a:schemeClr val="tx2">
                    <a:lumMod val="90000"/>
                    <a:lumOff val="10000"/>
                  </a:schemeClr>
                </a:solidFill>
                <a:ea typeface="Yu Mincho" panose="02020400000000000000" pitchFamily="18" charset="-128"/>
                <a:cs typeface="Times New Roman" panose="02020603050405020304" pitchFamily="18" charset="0"/>
              </a:rPr>
              <a:t> </a:t>
            </a:r>
            <a:r>
              <a:rPr lang="hr-HR" sz="2000" noProof="0" err="1">
                <a:solidFill>
                  <a:schemeClr val="tx2">
                    <a:lumMod val="90000"/>
                    <a:lumOff val="10000"/>
                  </a:schemeClr>
                </a:solidFill>
                <a:ea typeface="Yu Mincho" panose="02020400000000000000" pitchFamily="18" charset="-128"/>
                <a:cs typeface="Times New Roman" panose="02020603050405020304" pitchFamily="18" charset="0"/>
              </a:rPr>
              <a:t>BICRO</a:t>
            </a:r>
            <a:r>
              <a:rPr lang="hr-HR" sz="2000" noProof="0">
                <a:solidFill>
                  <a:schemeClr val="tx2">
                    <a:lumMod val="90000"/>
                    <a:lumOff val="10000"/>
                  </a:schemeClr>
                </a:solidFill>
                <a:ea typeface="Yu Mincho" panose="02020400000000000000" pitchFamily="18" charset="-128"/>
                <a:cs typeface="Times New Roman" panose="02020603050405020304" pitchFamily="18" charset="0"/>
              </a:rPr>
              <a:t>).</a:t>
            </a:r>
          </a:p>
          <a:p>
            <a:pPr marL="0" indent="0" algn="just">
              <a:spcBef>
                <a:spcPts val="0"/>
              </a:spcBef>
              <a:buClr>
                <a:schemeClr val="accent4">
                  <a:lumMod val="50000"/>
                </a:schemeClr>
              </a:buClr>
              <a:buNone/>
            </a:pPr>
            <a:endParaRPr lang="hr-HR" sz="2000" noProof="0">
              <a:solidFill>
                <a:schemeClr val="tx2">
                  <a:lumMod val="90000"/>
                  <a:lumOff val="10000"/>
                </a:schemeClr>
              </a:solidFill>
              <a:ea typeface="Yu Mincho" panose="02020400000000000000" pitchFamily="18" charset="-128"/>
              <a:cs typeface="Times New Roman" panose="02020603050405020304" pitchFamily="18" charset="0"/>
            </a:endParaRPr>
          </a:p>
          <a:p>
            <a:pPr marL="0" indent="0" algn="just">
              <a:spcBef>
                <a:spcPts val="0"/>
              </a:spcBef>
              <a:buClr>
                <a:schemeClr val="accent4">
                  <a:lumMod val="50000"/>
                </a:schemeClr>
              </a:buClr>
              <a:buNone/>
            </a:pPr>
            <a:r>
              <a:rPr lang="hr-HR" sz="2000" noProof="0">
                <a:solidFill>
                  <a:schemeClr val="tx2">
                    <a:lumMod val="90000"/>
                    <a:lumOff val="10000"/>
                  </a:schemeClr>
                </a:solidFill>
                <a:ea typeface="Yu Mincho" panose="02020400000000000000" pitchFamily="18" charset="-128"/>
                <a:cs typeface="Times New Roman" panose="02020603050405020304" pitchFamily="18" charset="0"/>
              </a:rPr>
              <a:t>Postupak dodjele traje najduže 120 dana od dana zaprimanja projektnog prijedloga do </a:t>
            </a:r>
            <a:r>
              <a:rPr lang="en-US" sz="2000" noProof="0">
                <a:solidFill>
                  <a:schemeClr val="tx2">
                    <a:lumMod val="90000"/>
                    <a:lumOff val="10000"/>
                  </a:schemeClr>
                </a:solidFill>
                <a:ea typeface="Yu Mincho" panose="02020400000000000000" pitchFamily="18" charset="-128"/>
                <a:cs typeface="Times New Roman" panose="02020603050405020304" pitchFamily="18" charset="0"/>
              </a:rPr>
              <a:t>dana </a:t>
            </a:r>
            <a:r>
              <a:rPr lang="hr-HR" sz="2000" noProof="0">
                <a:solidFill>
                  <a:schemeClr val="tx2">
                    <a:lumMod val="90000"/>
                    <a:lumOff val="10000"/>
                  </a:schemeClr>
                </a:solidFill>
                <a:ea typeface="Yu Mincho" panose="02020400000000000000" pitchFamily="18" charset="-128"/>
                <a:cs typeface="Times New Roman" panose="02020603050405020304" pitchFamily="18" charset="0"/>
              </a:rPr>
              <a:t>donošenja Odluke o financiranju.</a:t>
            </a:r>
          </a:p>
          <a:p>
            <a:pPr marL="0" indent="0" algn="just">
              <a:spcBef>
                <a:spcPts val="0"/>
              </a:spcBef>
              <a:buClr>
                <a:schemeClr val="accent4">
                  <a:lumMod val="50000"/>
                </a:schemeClr>
              </a:buClr>
              <a:buNone/>
            </a:pPr>
            <a:endParaRPr lang="hr-HR" sz="2000" noProof="0">
              <a:solidFill>
                <a:schemeClr val="tx2">
                  <a:lumMod val="90000"/>
                  <a:lumOff val="10000"/>
                </a:schemeClr>
              </a:solidFill>
              <a:ea typeface="Yu Mincho" panose="02020400000000000000" pitchFamily="18" charset="-128"/>
              <a:cs typeface="Times New Roman" panose="02020603050405020304" pitchFamily="18" charset="0"/>
            </a:endParaRPr>
          </a:p>
          <a:p>
            <a:pPr marL="0" indent="0" algn="just">
              <a:spcBef>
                <a:spcPts val="0"/>
              </a:spcBef>
              <a:buClr>
                <a:schemeClr val="accent4">
                  <a:lumMod val="50000"/>
                </a:schemeClr>
              </a:buClr>
              <a:buNone/>
            </a:pPr>
            <a:r>
              <a:rPr lang="hr-HR" sz="2000" noProof="0">
                <a:solidFill>
                  <a:schemeClr val="tx2">
                    <a:lumMod val="90000"/>
                    <a:lumOff val="10000"/>
                  </a:schemeClr>
                </a:solidFill>
                <a:ea typeface="Yu Mincho" panose="02020400000000000000" pitchFamily="18" charset="-128"/>
                <a:cs typeface="Times New Roman" panose="02020603050405020304" pitchFamily="18" charset="0"/>
              </a:rPr>
              <a:t>Provjerama u okviru postupka dodjele utvrđuje se usklađenost projektnog prijedloga s kriterijima koji su utvrđeni u Pozivu, na način kako je to definirano u Pozivu.</a:t>
            </a:r>
          </a:p>
          <a:p>
            <a:pPr marL="0" indent="0" algn="just">
              <a:spcBef>
                <a:spcPts val="0"/>
              </a:spcBef>
              <a:buClr>
                <a:schemeClr val="accent4">
                  <a:lumMod val="50000"/>
                </a:schemeClr>
              </a:buClr>
              <a:buNone/>
            </a:pPr>
            <a:endParaRPr lang="hr-HR" sz="2000" noProof="0">
              <a:solidFill>
                <a:schemeClr val="tx2">
                  <a:lumMod val="90000"/>
                  <a:lumOff val="10000"/>
                </a:schemeClr>
              </a:solidFill>
              <a:ea typeface="Yu Mincho" panose="02020400000000000000" pitchFamily="18" charset="-128"/>
              <a:cs typeface="Times New Roman" panose="02020603050405020304" pitchFamily="18" charset="0"/>
            </a:endParaRPr>
          </a:p>
          <a:p>
            <a:pPr marL="0" indent="0" algn="just">
              <a:spcBef>
                <a:spcPts val="0"/>
              </a:spcBef>
              <a:buClr>
                <a:schemeClr val="accent4">
                  <a:lumMod val="50000"/>
                </a:schemeClr>
              </a:buClr>
              <a:buNone/>
            </a:pPr>
            <a:r>
              <a:rPr lang="hr-HR" sz="2000" noProof="0">
                <a:solidFill>
                  <a:schemeClr val="tx2">
                    <a:lumMod val="90000"/>
                    <a:lumOff val="10000"/>
                  </a:schemeClr>
                </a:solidFill>
                <a:ea typeface="Yu Mincho" panose="02020400000000000000" pitchFamily="18" charset="-128"/>
                <a:cs typeface="Times New Roman" panose="02020603050405020304" pitchFamily="18" charset="0"/>
              </a:rPr>
              <a:t>Postupak se sastoji od sljedećih faza postupka dodjele:</a:t>
            </a:r>
          </a:p>
          <a:p>
            <a:pPr marL="0" indent="0" algn="just">
              <a:spcBef>
                <a:spcPts val="0"/>
              </a:spcBef>
              <a:buClr>
                <a:schemeClr val="accent4">
                  <a:lumMod val="50000"/>
                </a:schemeClr>
              </a:buClr>
              <a:buNone/>
            </a:pPr>
            <a:endParaRPr lang="hr-HR" sz="2000" noProof="0">
              <a:solidFill>
                <a:schemeClr val="tx2">
                  <a:lumMod val="90000"/>
                  <a:lumOff val="10000"/>
                </a:schemeClr>
              </a:solidFill>
              <a:ea typeface="Yu Mincho" panose="02020400000000000000" pitchFamily="18" charset="-128"/>
              <a:cs typeface="Times New Roman" panose="02020603050405020304" pitchFamily="18" charset="0"/>
            </a:endParaRPr>
          </a:p>
          <a:p>
            <a:pPr marL="0" indent="0" algn="just">
              <a:spcBef>
                <a:spcPts val="0"/>
              </a:spcBef>
              <a:buClr>
                <a:schemeClr val="accent4">
                  <a:lumMod val="50000"/>
                </a:schemeClr>
              </a:buClr>
              <a:buNone/>
            </a:pPr>
            <a:r>
              <a:rPr lang="hr-HR" sz="2000" b="1" noProof="0">
                <a:solidFill>
                  <a:schemeClr val="tx2">
                    <a:lumMod val="90000"/>
                    <a:lumOff val="10000"/>
                  </a:schemeClr>
                </a:solidFill>
                <a:ea typeface="Yu Mincho" panose="02020400000000000000" pitchFamily="18" charset="-128"/>
                <a:cs typeface="Times New Roman" panose="02020603050405020304" pitchFamily="18" charset="0"/>
              </a:rPr>
              <a:t>Faza 1. Administrativna provjera, provjera prihvatljivosti prijavitelja, projekta, aktivnosti i troškova te ocjena kvalitete. </a:t>
            </a:r>
          </a:p>
          <a:p>
            <a:pPr marL="0" indent="0" algn="just">
              <a:spcBef>
                <a:spcPts val="0"/>
              </a:spcBef>
              <a:buClr>
                <a:schemeClr val="accent4">
                  <a:lumMod val="50000"/>
                </a:schemeClr>
              </a:buClr>
              <a:buNone/>
            </a:pPr>
            <a:endParaRPr lang="hr-HR" sz="2000" b="1" noProof="0">
              <a:solidFill>
                <a:schemeClr val="tx2">
                  <a:lumMod val="90000"/>
                  <a:lumOff val="10000"/>
                </a:schemeClr>
              </a:solidFill>
              <a:ea typeface="Yu Mincho" panose="02020400000000000000" pitchFamily="18" charset="-128"/>
              <a:cs typeface="Times New Roman" panose="02020603050405020304" pitchFamily="18" charset="0"/>
            </a:endParaRPr>
          </a:p>
          <a:p>
            <a:pPr marL="0" indent="0" algn="just">
              <a:spcBef>
                <a:spcPts val="0"/>
              </a:spcBef>
              <a:buClr>
                <a:schemeClr val="accent4">
                  <a:lumMod val="50000"/>
                </a:schemeClr>
              </a:buClr>
              <a:buNone/>
            </a:pPr>
            <a:r>
              <a:rPr lang="hr-HR" sz="2000" b="1" noProof="0">
                <a:solidFill>
                  <a:schemeClr val="tx2">
                    <a:lumMod val="90000"/>
                    <a:lumOff val="10000"/>
                  </a:schemeClr>
                </a:solidFill>
                <a:ea typeface="Yu Mincho" panose="02020400000000000000" pitchFamily="18" charset="-128"/>
                <a:cs typeface="Times New Roman" panose="02020603050405020304" pitchFamily="18" charset="0"/>
              </a:rPr>
              <a:t>Faza 2. Donošenje Odluke o financiranju.</a:t>
            </a:r>
          </a:p>
          <a:p>
            <a:pPr marL="0" indent="0" algn="just">
              <a:spcBef>
                <a:spcPts val="0"/>
              </a:spcBef>
              <a:buClr>
                <a:schemeClr val="accent4">
                  <a:lumMod val="50000"/>
                </a:schemeClr>
              </a:buClr>
              <a:buNone/>
            </a:pPr>
            <a:endParaRPr lang="hr-HR" sz="2000" noProof="0">
              <a:solidFill>
                <a:schemeClr val="tx2">
                  <a:lumMod val="90000"/>
                  <a:lumOff val="10000"/>
                </a:schemeClr>
              </a:solidFill>
              <a:ea typeface="Yu Mincho" panose="02020400000000000000" pitchFamily="18" charset="-128"/>
              <a:cs typeface="Times New Roman" panose="02020603050405020304" pitchFamily="18" charset="0"/>
            </a:endParaRPr>
          </a:p>
          <a:p>
            <a:pPr marL="0" indent="0" algn="just">
              <a:spcBef>
                <a:spcPts val="0"/>
              </a:spcBef>
              <a:buClr>
                <a:schemeClr val="accent4">
                  <a:lumMod val="50000"/>
                </a:schemeClr>
              </a:buClr>
              <a:buNone/>
            </a:pPr>
            <a:r>
              <a:rPr lang="hr-HR" sz="2000" noProof="0">
                <a:solidFill>
                  <a:schemeClr val="tx2">
                    <a:lumMod val="90000"/>
                    <a:lumOff val="10000"/>
                  </a:schemeClr>
                </a:solidFill>
                <a:ea typeface="Yu Mincho" panose="02020400000000000000" pitchFamily="18" charset="-128"/>
                <a:cs typeface="Times New Roman" panose="02020603050405020304" pitchFamily="18" charset="0"/>
              </a:rPr>
              <a:t>Postupak dodjele provodi se u skladu sa Pravilom III. Dodjela bespovratnih sredstava u okviru Pravila za provedbu programa iz područja  konkurentnost i kohezija za financijsko razdoblje 2021. - 2027.</a:t>
            </a:r>
          </a:p>
          <a:p>
            <a:pPr marL="0" indent="0" algn="just">
              <a:spcBef>
                <a:spcPts val="0"/>
              </a:spcBef>
              <a:buClr>
                <a:schemeClr val="accent4">
                  <a:lumMod val="50000"/>
                </a:schemeClr>
              </a:buClr>
              <a:buNone/>
            </a:pPr>
            <a:endParaRPr lang="hr-HR" sz="1800">
              <a:solidFill>
                <a:srgbClr val="002060"/>
              </a:solidFill>
            </a:endParaRPr>
          </a:p>
          <a:p>
            <a:pPr>
              <a:spcBef>
                <a:spcPts val="0"/>
              </a:spcBef>
              <a:buClr>
                <a:schemeClr val="accent4">
                  <a:lumMod val="50000"/>
                </a:schemeClr>
              </a:buClr>
            </a:pPr>
            <a:endParaRPr lang="hr-HR" sz="2000" noProof="0">
              <a:effectLst/>
              <a:latin typeface="Century Gothic" panose="020B0502020202020204" pitchFamily="34" charset="0"/>
              <a:ea typeface="Yu Mincho" panose="02020400000000000000" pitchFamily="18" charset="-128"/>
              <a:cs typeface="Arial" panose="020B0604020202020204" pitchFamily="34" charset="0"/>
            </a:endParaRPr>
          </a:p>
          <a:p>
            <a:pPr marL="0" indent="0">
              <a:spcBef>
                <a:spcPts val="0"/>
              </a:spcBef>
              <a:buNone/>
            </a:pPr>
            <a:endParaRPr lang="hr-HR" sz="2000" noProof="0">
              <a:latin typeface="Century Gothic" panose="020B0502020202020204" pitchFamily="34" charset="0"/>
            </a:endParaRPr>
          </a:p>
        </p:txBody>
      </p:sp>
    </p:spTree>
    <p:extLst>
      <p:ext uri="{BB962C8B-B14F-4D97-AF65-F5344CB8AC3E}">
        <p14:creationId xmlns:p14="http://schemas.microsoft.com/office/powerpoint/2010/main" val="2806817175"/>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B0F6D5-C869-5233-7977-017F082176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574BE5-1439-6DAF-59B1-1B495066EF49}"/>
              </a:ext>
            </a:extLst>
          </p:cNvPr>
          <p:cNvSpPr>
            <a:spLocks noGrp="1"/>
          </p:cNvSpPr>
          <p:nvPr>
            <p:ph type="title"/>
          </p:nvPr>
        </p:nvSpPr>
        <p:spPr>
          <a:xfrm>
            <a:off x="515814" y="289065"/>
            <a:ext cx="11075821" cy="789927"/>
          </a:xfr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Autofit/>
          </a:bodyPr>
          <a:lstStyle/>
          <a:p>
            <a:br>
              <a:rPr lang="hr-HR" sz="3200">
                <a:solidFill>
                  <a:schemeClr val="tx2">
                    <a:lumMod val="90000"/>
                    <a:lumOff val="10000"/>
                  </a:schemeClr>
                </a:solidFill>
              </a:rPr>
            </a:br>
            <a:r>
              <a:rPr lang="hr-HR" sz="3200">
                <a:solidFill>
                  <a:schemeClr val="tx2">
                    <a:lumMod val="90000"/>
                    <a:lumOff val="10000"/>
                  </a:schemeClr>
                </a:solidFill>
              </a:rPr>
              <a:t>Faza 1. Administrativna provjera, provjera prihvatljivosti prijavitelja, projekta, aktivnosti i troškova te ocjena kvalitete</a:t>
            </a:r>
            <a:br>
              <a:rPr lang="hr-HR" sz="3200">
                <a:solidFill>
                  <a:schemeClr val="tx2">
                    <a:lumMod val="90000"/>
                    <a:lumOff val="10000"/>
                  </a:schemeClr>
                </a:solidFill>
              </a:rPr>
            </a:br>
            <a:endParaRPr lang="hr-HR" sz="3200">
              <a:solidFill>
                <a:schemeClr val="tx2">
                  <a:lumMod val="90000"/>
                  <a:lumOff val="10000"/>
                </a:schemeClr>
              </a:solidFill>
            </a:endParaRPr>
          </a:p>
        </p:txBody>
      </p:sp>
      <p:sp>
        <p:nvSpPr>
          <p:cNvPr id="3" name="Content Placeholder 2">
            <a:extLst>
              <a:ext uri="{FF2B5EF4-FFF2-40B4-BE49-F238E27FC236}">
                <a16:creationId xmlns:a16="http://schemas.microsoft.com/office/drawing/2014/main" id="{69B41105-DB6D-ABF1-5569-466650B777B1}"/>
              </a:ext>
            </a:extLst>
          </p:cNvPr>
          <p:cNvSpPr>
            <a:spLocks noGrp="1"/>
          </p:cNvSpPr>
          <p:nvPr>
            <p:ph idx="1"/>
          </p:nvPr>
        </p:nvSpPr>
        <p:spPr>
          <a:xfrm>
            <a:off x="515815" y="1438631"/>
            <a:ext cx="11075822" cy="4376381"/>
          </a:xfrm>
          <a:pattFill prst="pct5">
            <a:fgClr>
              <a:schemeClr val="accent1"/>
            </a:fgClr>
            <a:bgClr>
              <a:schemeClr val="bg1"/>
            </a:bgClr>
          </a:pattFill>
          <a:ln>
            <a:noFill/>
          </a:ln>
        </p:spPr>
        <p:style>
          <a:lnRef idx="0">
            <a:scrgbClr r="0" g="0" b="0"/>
          </a:lnRef>
          <a:fillRef idx="0">
            <a:scrgbClr r="0" g="0" b="0"/>
          </a:fillRef>
          <a:effectRef idx="0">
            <a:scrgbClr r="0" g="0" b="0"/>
          </a:effectRef>
          <a:fontRef idx="minor">
            <a:schemeClr val="accent1"/>
          </a:fontRef>
        </p:style>
        <p:txBody>
          <a:bodyPr>
            <a:noAutofit/>
          </a:bodyPr>
          <a:lstStyle/>
          <a:p>
            <a:pPr marL="0" indent="0" algn="just">
              <a:spcBef>
                <a:spcPts val="0"/>
              </a:spcBef>
              <a:spcAft>
                <a:spcPts val="1800"/>
              </a:spcAft>
              <a:buClr>
                <a:schemeClr val="accent4">
                  <a:lumMod val="50000"/>
                </a:schemeClr>
              </a:buClr>
              <a:buNone/>
            </a:pPr>
            <a:r>
              <a:rPr lang="hr-HR" sz="2200" noProof="0">
                <a:solidFill>
                  <a:schemeClr val="tx2">
                    <a:lumMod val="90000"/>
                    <a:lumOff val="10000"/>
                  </a:schemeClr>
                </a:solidFill>
                <a:ea typeface="Yu Mincho" panose="02020400000000000000" pitchFamily="18" charset="-128"/>
                <a:cs typeface="Times New Roman" panose="02020603050405020304" pitchFamily="18" charset="0"/>
              </a:rPr>
              <a:t>Projektni prijedlozi se obrađuju i ocjenjuju prema redoslijedu po kojem su predani, a istim redoslijedom se i dodjeljuju Odluke o financiranju, ovisno o ishodu vrednovanja projektnih prijedloga, do iskorištenja raspoložive alokacije predmetnog Poziva.</a:t>
            </a:r>
          </a:p>
          <a:p>
            <a:pPr marL="0" indent="0" algn="just">
              <a:spcBef>
                <a:spcPts val="0"/>
              </a:spcBef>
              <a:spcAft>
                <a:spcPts val="1800"/>
              </a:spcAft>
              <a:buClr>
                <a:schemeClr val="accent4">
                  <a:lumMod val="50000"/>
                </a:schemeClr>
              </a:buClr>
              <a:buNone/>
            </a:pPr>
            <a:r>
              <a:rPr lang="hr-HR" sz="2200" noProof="0">
                <a:solidFill>
                  <a:schemeClr val="tx2">
                    <a:lumMod val="90000"/>
                    <a:lumOff val="10000"/>
                  </a:schemeClr>
                </a:solidFill>
                <a:ea typeface="Yu Mincho" panose="02020400000000000000" pitchFamily="18" charset="-128"/>
                <a:cs typeface="Times New Roman" panose="02020603050405020304" pitchFamily="18" charset="0"/>
              </a:rPr>
              <a:t>U administrativnoj provjeri i provjeri prihvatljivosti prijavitelja, projekta, aktivnosti i troškova, </a:t>
            </a:r>
            <a:r>
              <a:rPr lang="hr-HR" sz="2200" b="1" noProof="0">
                <a:solidFill>
                  <a:schemeClr val="tx2">
                    <a:lumMod val="90000"/>
                    <a:lumOff val="10000"/>
                  </a:schemeClr>
                </a:solidFill>
                <a:ea typeface="Yu Mincho" panose="02020400000000000000" pitchFamily="18" charset="-128"/>
                <a:cs typeface="Times New Roman" panose="02020603050405020304" pitchFamily="18" charset="0"/>
              </a:rPr>
              <a:t>kod prvog odgovora „NE“ </a:t>
            </a:r>
            <a:r>
              <a:rPr lang="hr-HR" sz="2200" noProof="0">
                <a:solidFill>
                  <a:schemeClr val="tx2">
                    <a:lumMod val="90000"/>
                    <a:lumOff val="10000"/>
                  </a:schemeClr>
                </a:solidFill>
                <a:ea typeface="Yu Mincho" panose="02020400000000000000" pitchFamily="18" charset="-128"/>
                <a:cs typeface="Times New Roman" panose="02020603050405020304" pitchFamily="18" charset="0"/>
              </a:rPr>
              <a:t>daljnja </a:t>
            </a:r>
            <a:r>
              <a:rPr lang="hr-HR" sz="2200" b="1" noProof="0">
                <a:solidFill>
                  <a:schemeClr val="tx2">
                    <a:lumMod val="90000"/>
                    <a:lumOff val="10000"/>
                  </a:schemeClr>
                </a:solidFill>
                <a:ea typeface="Yu Mincho" panose="02020400000000000000" pitchFamily="18" charset="-128"/>
                <a:cs typeface="Times New Roman" panose="02020603050405020304" pitchFamily="18" charset="0"/>
              </a:rPr>
              <a:t>provjera kriterija se obustavlja </a:t>
            </a:r>
            <a:r>
              <a:rPr lang="hr-HR" sz="2200" noProof="0">
                <a:solidFill>
                  <a:schemeClr val="tx2">
                    <a:lumMod val="90000"/>
                    <a:lumOff val="10000"/>
                  </a:schemeClr>
                </a:solidFill>
                <a:ea typeface="Yu Mincho" panose="02020400000000000000" pitchFamily="18" charset="-128"/>
                <a:cs typeface="Times New Roman" panose="02020603050405020304" pitchFamily="18" charset="0"/>
              </a:rPr>
              <a:t>te se projektni prijedlog isključuje iz postupka dodjele.</a:t>
            </a:r>
          </a:p>
          <a:p>
            <a:pPr marL="0" indent="0" algn="just">
              <a:spcBef>
                <a:spcPts val="0"/>
              </a:spcBef>
              <a:spcAft>
                <a:spcPts val="1800"/>
              </a:spcAft>
              <a:buClr>
                <a:schemeClr val="accent4">
                  <a:lumMod val="50000"/>
                </a:schemeClr>
              </a:buClr>
              <a:buNone/>
            </a:pPr>
            <a:r>
              <a:rPr lang="hr-HR" sz="2200" noProof="0">
                <a:solidFill>
                  <a:schemeClr val="tx2">
                    <a:lumMod val="90000"/>
                    <a:lumOff val="10000"/>
                  </a:schemeClr>
                </a:solidFill>
                <a:ea typeface="Yu Mincho" panose="02020400000000000000" pitchFamily="18" charset="-128"/>
                <a:cs typeface="Times New Roman" panose="02020603050405020304" pitchFamily="18" charset="0"/>
              </a:rPr>
              <a:t>Kriteriji ocjene projektnih prijedloga odnose se na određivanje vrijednosti za novac koju projekt nudi, održivosti projekta, sposobnosti prijavitelja da provede projekt, kvalitetu izrade i izvodljivosti projekta, inovativnošću te horizontalnim pitanjima. </a:t>
            </a:r>
          </a:p>
          <a:p>
            <a:pPr marL="0" indent="0" algn="just">
              <a:spcBef>
                <a:spcPts val="0"/>
              </a:spcBef>
              <a:spcAft>
                <a:spcPts val="1800"/>
              </a:spcAft>
              <a:buClr>
                <a:schemeClr val="accent4">
                  <a:lumMod val="50000"/>
                </a:schemeClr>
              </a:buClr>
              <a:buNone/>
            </a:pPr>
            <a:r>
              <a:rPr lang="hr-HR" sz="2200" noProof="0">
                <a:solidFill>
                  <a:schemeClr val="tx2">
                    <a:lumMod val="90000"/>
                    <a:lumOff val="10000"/>
                  </a:schemeClr>
                </a:solidFill>
                <a:ea typeface="Yu Mincho" panose="02020400000000000000" pitchFamily="18" charset="-128"/>
                <a:cs typeface="Times New Roman" panose="02020603050405020304" pitchFamily="18" charset="0"/>
              </a:rPr>
              <a:t>Ocjena kvalitete projektnog prijedloga izvršit će se sukladno kriterijima odabira utvrđenima u Prilogu 3. Postupak dodjele bespovratnih sredstava - Ocjenjivanje kvalitete.</a:t>
            </a:r>
            <a:endParaRPr lang="hr-HR" sz="2200" noProof="0">
              <a:effectLst/>
              <a:latin typeface="Century Gothic" panose="020B0502020202020204" pitchFamily="34" charset="0"/>
              <a:ea typeface="Yu Mincho" panose="02020400000000000000" pitchFamily="18" charset="-128"/>
              <a:cs typeface="Arial" panose="020B0604020202020204" pitchFamily="34" charset="0"/>
            </a:endParaRPr>
          </a:p>
          <a:p>
            <a:pPr marL="0" indent="0">
              <a:spcBef>
                <a:spcPts val="0"/>
              </a:spcBef>
              <a:spcAft>
                <a:spcPts val="1800"/>
              </a:spcAft>
              <a:buNone/>
            </a:pPr>
            <a:endParaRPr lang="hr-HR" sz="2200" noProof="0">
              <a:latin typeface="Century Gothic" panose="020B0502020202020204" pitchFamily="34" charset="0"/>
            </a:endParaRPr>
          </a:p>
        </p:txBody>
      </p:sp>
    </p:spTree>
    <p:extLst>
      <p:ext uri="{BB962C8B-B14F-4D97-AF65-F5344CB8AC3E}">
        <p14:creationId xmlns:p14="http://schemas.microsoft.com/office/powerpoint/2010/main" val="1996914820"/>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67D6BF-5D87-D190-B42D-CD0889E098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6D8215-7972-A47E-2A44-B96DD066B988}"/>
              </a:ext>
            </a:extLst>
          </p:cNvPr>
          <p:cNvSpPr>
            <a:spLocks noGrp="1"/>
          </p:cNvSpPr>
          <p:nvPr>
            <p:ph type="title"/>
          </p:nvPr>
        </p:nvSpPr>
        <p:spPr>
          <a:xfrm>
            <a:off x="595279" y="124473"/>
            <a:ext cx="11075821" cy="688327"/>
          </a:xfr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Autofit/>
          </a:bodyPr>
          <a:lstStyle/>
          <a:p>
            <a:br>
              <a:rPr lang="hr-HR" sz="3200">
                <a:solidFill>
                  <a:schemeClr val="tx2">
                    <a:lumMod val="90000"/>
                    <a:lumOff val="10000"/>
                  </a:schemeClr>
                </a:solidFill>
              </a:rPr>
            </a:br>
            <a:r>
              <a:rPr lang="hr-HR" sz="3200">
                <a:solidFill>
                  <a:schemeClr val="tx2">
                    <a:lumMod val="90000"/>
                    <a:lumOff val="10000"/>
                  </a:schemeClr>
                </a:solidFill>
              </a:rPr>
              <a:t>Ocjenjivanje kvalitete projektnih prijedloga</a:t>
            </a:r>
            <a:br>
              <a:rPr lang="hr-HR" sz="3200">
                <a:solidFill>
                  <a:schemeClr val="tx2">
                    <a:lumMod val="90000"/>
                    <a:lumOff val="10000"/>
                  </a:schemeClr>
                </a:solidFill>
              </a:rPr>
            </a:br>
            <a:endParaRPr lang="hr-HR" sz="3200">
              <a:solidFill>
                <a:schemeClr val="tx2">
                  <a:lumMod val="90000"/>
                  <a:lumOff val="10000"/>
                </a:schemeClr>
              </a:solidFill>
            </a:endParaRPr>
          </a:p>
        </p:txBody>
      </p:sp>
      <p:sp>
        <p:nvSpPr>
          <p:cNvPr id="3" name="Content Placeholder 2">
            <a:extLst>
              <a:ext uri="{FF2B5EF4-FFF2-40B4-BE49-F238E27FC236}">
                <a16:creationId xmlns:a16="http://schemas.microsoft.com/office/drawing/2014/main" id="{D789EB26-08A4-459C-A4F1-345D4952BA7F}"/>
              </a:ext>
            </a:extLst>
          </p:cNvPr>
          <p:cNvSpPr>
            <a:spLocks noGrp="1"/>
          </p:cNvSpPr>
          <p:nvPr>
            <p:ph idx="1"/>
          </p:nvPr>
        </p:nvSpPr>
        <p:spPr>
          <a:xfrm>
            <a:off x="595279" y="984456"/>
            <a:ext cx="11001441" cy="5263944"/>
          </a:xfrm>
          <a:noFill/>
          <a:ln>
            <a:noFill/>
          </a:ln>
        </p:spPr>
        <p:style>
          <a:lnRef idx="0">
            <a:scrgbClr r="0" g="0" b="0"/>
          </a:lnRef>
          <a:fillRef idx="0">
            <a:scrgbClr r="0" g="0" b="0"/>
          </a:fillRef>
          <a:effectRef idx="0">
            <a:scrgbClr r="0" g="0" b="0"/>
          </a:effectRef>
          <a:fontRef idx="minor">
            <a:schemeClr val="accent1"/>
          </a:fontRef>
        </p:style>
        <p:txBody>
          <a:bodyPr>
            <a:noAutofit/>
          </a:bodyPr>
          <a:lstStyle/>
          <a:p>
            <a:pPr marL="0" indent="0" algn="just">
              <a:spcBef>
                <a:spcPts val="0"/>
              </a:spcBef>
              <a:buClr>
                <a:schemeClr val="accent4">
                  <a:lumMod val="50000"/>
                </a:schemeClr>
              </a:buClr>
              <a:buNone/>
            </a:pPr>
            <a:r>
              <a:rPr lang="hr-HR" sz="2000" noProof="0">
                <a:solidFill>
                  <a:schemeClr val="tx2">
                    <a:lumMod val="90000"/>
                    <a:lumOff val="10000"/>
                  </a:schemeClr>
                </a:solidFill>
                <a:ea typeface="Yu Mincho" panose="02020400000000000000" pitchFamily="18" charset="-128"/>
                <a:cs typeface="Times New Roman" panose="02020603050405020304" pitchFamily="18" charset="0"/>
              </a:rPr>
              <a:t>Projektni prijedlog mora zadovoljiti sljedeće kriterije:</a:t>
            </a:r>
          </a:p>
          <a:p>
            <a:pPr marL="0" indent="0" algn="just">
              <a:spcBef>
                <a:spcPts val="0"/>
              </a:spcBef>
              <a:buClr>
                <a:schemeClr val="accent4">
                  <a:lumMod val="50000"/>
                </a:schemeClr>
              </a:buClr>
              <a:buNone/>
            </a:pPr>
            <a:endParaRPr lang="hr-HR" sz="2000" noProof="0">
              <a:solidFill>
                <a:schemeClr val="tx2">
                  <a:lumMod val="90000"/>
                  <a:lumOff val="10000"/>
                </a:schemeClr>
              </a:solidFill>
              <a:ea typeface="Yu Mincho" panose="02020400000000000000" pitchFamily="18" charset="-128"/>
              <a:cs typeface="Times New Roman" panose="02020603050405020304" pitchFamily="18" charset="0"/>
            </a:endParaRPr>
          </a:p>
          <a:p>
            <a:pPr marL="0" indent="0" algn="just">
              <a:spcBef>
                <a:spcPts val="0"/>
              </a:spcBef>
              <a:buClr>
                <a:schemeClr val="accent4">
                  <a:lumMod val="50000"/>
                </a:schemeClr>
              </a:buClr>
              <a:buNone/>
            </a:pPr>
            <a:endParaRPr lang="hr-HR" sz="2400" noProof="0">
              <a:solidFill>
                <a:schemeClr val="tx2">
                  <a:lumMod val="90000"/>
                  <a:lumOff val="10000"/>
                </a:schemeClr>
              </a:solidFill>
              <a:ea typeface="Yu Mincho" panose="02020400000000000000" pitchFamily="18" charset="-128"/>
              <a:cs typeface="Times New Roman" panose="02020603050405020304" pitchFamily="18" charset="0"/>
            </a:endParaRPr>
          </a:p>
          <a:p>
            <a:pPr marL="0" indent="0" algn="just">
              <a:spcBef>
                <a:spcPts val="0"/>
              </a:spcBef>
              <a:buClr>
                <a:schemeClr val="accent4">
                  <a:lumMod val="50000"/>
                </a:schemeClr>
              </a:buClr>
              <a:buNone/>
            </a:pPr>
            <a:endParaRPr lang="hr-HR" sz="2400" noProof="0">
              <a:solidFill>
                <a:schemeClr val="tx2">
                  <a:lumMod val="90000"/>
                  <a:lumOff val="10000"/>
                </a:schemeClr>
              </a:solidFill>
              <a:ea typeface="Yu Mincho" panose="02020400000000000000" pitchFamily="18" charset="-128"/>
              <a:cs typeface="Times New Roman" panose="02020603050405020304" pitchFamily="18" charset="0"/>
            </a:endParaRPr>
          </a:p>
          <a:p>
            <a:pPr marL="0" indent="0" algn="just">
              <a:spcBef>
                <a:spcPts val="0"/>
              </a:spcBef>
              <a:buClr>
                <a:schemeClr val="accent4">
                  <a:lumMod val="50000"/>
                </a:schemeClr>
              </a:buClr>
              <a:buNone/>
            </a:pPr>
            <a:endParaRPr lang="hr-HR" sz="2400" noProof="0">
              <a:solidFill>
                <a:schemeClr val="tx2">
                  <a:lumMod val="90000"/>
                  <a:lumOff val="10000"/>
                </a:schemeClr>
              </a:solidFill>
              <a:ea typeface="Yu Mincho" panose="02020400000000000000" pitchFamily="18" charset="-128"/>
              <a:cs typeface="Times New Roman" panose="02020603050405020304" pitchFamily="18" charset="0"/>
            </a:endParaRPr>
          </a:p>
          <a:p>
            <a:pPr>
              <a:spcBef>
                <a:spcPts val="0"/>
              </a:spcBef>
              <a:buClr>
                <a:schemeClr val="accent4">
                  <a:lumMod val="50000"/>
                </a:schemeClr>
              </a:buClr>
            </a:pPr>
            <a:endParaRPr lang="hr-HR" sz="2400" noProof="0">
              <a:effectLst/>
              <a:latin typeface="Century Gothic" panose="020B0502020202020204" pitchFamily="34" charset="0"/>
              <a:ea typeface="Yu Mincho" panose="02020400000000000000" pitchFamily="18" charset="-128"/>
              <a:cs typeface="Arial" panose="020B0604020202020204" pitchFamily="34" charset="0"/>
            </a:endParaRPr>
          </a:p>
          <a:p>
            <a:pPr marL="0" indent="0">
              <a:spcBef>
                <a:spcPts val="0"/>
              </a:spcBef>
              <a:buNone/>
            </a:pPr>
            <a:endParaRPr lang="hr-HR" sz="2400" noProof="0">
              <a:latin typeface="Century Gothic" panose="020B0502020202020204" pitchFamily="34" charset="0"/>
            </a:endParaRPr>
          </a:p>
        </p:txBody>
      </p:sp>
      <p:graphicFrame>
        <p:nvGraphicFramePr>
          <p:cNvPr id="5" name="Table 4">
            <a:extLst>
              <a:ext uri="{FF2B5EF4-FFF2-40B4-BE49-F238E27FC236}">
                <a16:creationId xmlns:a16="http://schemas.microsoft.com/office/drawing/2014/main" id="{1CA8E8D6-2104-C8A5-0EE4-C3D34CA14959}"/>
              </a:ext>
            </a:extLst>
          </p:cNvPr>
          <p:cNvGraphicFramePr>
            <a:graphicFrameLocks noGrp="1"/>
          </p:cNvGraphicFramePr>
          <p:nvPr>
            <p:extLst>
              <p:ext uri="{D42A27DB-BD31-4B8C-83A1-F6EECF244321}">
                <p14:modId xmlns:p14="http://schemas.microsoft.com/office/powerpoint/2010/main" val="4065328357"/>
              </p:ext>
            </p:extLst>
          </p:nvPr>
        </p:nvGraphicFramePr>
        <p:xfrm>
          <a:off x="595279" y="1295687"/>
          <a:ext cx="10506110" cy="3926281"/>
        </p:xfrm>
        <a:graphic>
          <a:graphicData uri="http://schemas.openxmlformats.org/drawingml/2006/table">
            <a:tbl>
              <a:tblPr firstRow="1" firstCol="1" bandRow="1"/>
              <a:tblGrid>
                <a:gridCol w="6438348">
                  <a:extLst>
                    <a:ext uri="{9D8B030D-6E8A-4147-A177-3AD203B41FA5}">
                      <a16:colId xmlns:a16="http://schemas.microsoft.com/office/drawing/2014/main" val="3831503327"/>
                    </a:ext>
                  </a:extLst>
                </a:gridCol>
                <a:gridCol w="2033881">
                  <a:extLst>
                    <a:ext uri="{9D8B030D-6E8A-4147-A177-3AD203B41FA5}">
                      <a16:colId xmlns:a16="http://schemas.microsoft.com/office/drawing/2014/main" val="1657716988"/>
                    </a:ext>
                  </a:extLst>
                </a:gridCol>
                <a:gridCol w="2033881">
                  <a:extLst>
                    <a:ext uri="{9D8B030D-6E8A-4147-A177-3AD203B41FA5}">
                      <a16:colId xmlns:a16="http://schemas.microsoft.com/office/drawing/2014/main" val="589841061"/>
                    </a:ext>
                  </a:extLst>
                </a:gridCol>
              </a:tblGrid>
              <a:tr h="597480">
                <a:tc>
                  <a:txBody>
                    <a:bodyPr/>
                    <a:lstStyle/>
                    <a:p>
                      <a:pPr algn="ctr">
                        <a:buNone/>
                      </a:pPr>
                      <a:r>
                        <a:rPr lang="hr-HR" sz="1700" b="1" kern="100">
                          <a:solidFill>
                            <a:schemeClr val="tx2">
                              <a:lumMod val="90000"/>
                              <a:lumOff val="10000"/>
                            </a:schemeClr>
                          </a:solidFill>
                          <a:effectLst/>
                          <a:latin typeface="+mn-lt"/>
                          <a:ea typeface="Aptos" panose="020B0004020202020204" pitchFamily="34" charset="0"/>
                        </a:rPr>
                        <a:t>Kriteriji odabira</a:t>
                      </a:r>
                      <a:endParaRPr lang="hr-HR" sz="1700" kern="100">
                        <a:solidFill>
                          <a:schemeClr val="tx2">
                            <a:lumMod val="90000"/>
                            <a:lumOff val="10000"/>
                          </a:schemeClr>
                        </a:solidFill>
                        <a:effectLst/>
                        <a:latin typeface="+mn-lt"/>
                        <a:ea typeface="Aptos" panose="020B00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a:buNone/>
                      </a:pPr>
                      <a:r>
                        <a:rPr lang="hr-HR" sz="1700" b="1" kern="100">
                          <a:solidFill>
                            <a:schemeClr val="tx2">
                              <a:lumMod val="90000"/>
                              <a:lumOff val="10000"/>
                            </a:schemeClr>
                          </a:solidFill>
                          <a:effectLst/>
                          <a:latin typeface="+mn-lt"/>
                          <a:ea typeface="Aptos" panose="020B0004020202020204" pitchFamily="34" charset="0"/>
                        </a:rPr>
                        <a:t>Maksimalan broj bodova</a:t>
                      </a:r>
                      <a:endParaRPr lang="hr-HR" sz="1700" kern="100">
                        <a:solidFill>
                          <a:schemeClr val="tx2">
                            <a:lumMod val="90000"/>
                            <a:lumOff val="10000"/>
                          </a:schemeClr>
                        </a:solidFill>
                        <a:effectLst/>
                        <a:latin typeface="+mn-lt"/>
                        <a:ea typeface="Aptos" panose="020B00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5000"/>
                        <a:lumOff val="75000"/>
                      </a:schemeClr>
                    </a:solidFill>
                  </a:tcPr>
                </a:tc>
                <a:tc>
                  <a:txBody>
                    <a:bodyPr/>
                    <a:lstStyle/>
                    <a:p>
                      <a:pPr algn="ctr">
                        <a:buNone/>
                      </a:pPr>
                      <a:r>
                        <a:rPr lang="hr-HR" sz="1700" b="1" kern="100">
                          <a:solidFill>
                            <a:schemeClr val="tx2">
                              <a:lumMod val="90000"/>
                              <a:lumOff val="10000"/>
                            </a:schemeClr>
                          </a:solidFill>
                          <a:effectLst/>
                          <a:latin typeface="+mn-lt"/>
                          <a:ea typeface="Aptos" panose="020B0004020202020204" pitchFamily="34" charset="0"/>
                        </a:rPr>
                        <a:t>Minimalan broj bodova</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3929530168"/>
                  </a:ext>
                </a:extLst>
              </a:tr>
              <a:tr h="463426">
                <a:tc>
                  <a:txBody>
                    <a:bodyPr/>
                    <a:lstStyle/>
                    <a:p>
                      <a:pPr marL="0" lvl="0" indent="0" algn="l">
                        <a:buFont typeface="+mj-lt"/>
                        <a:buNone/>
                        <a:tabLst>
                          <a:tab pos="457200" algn="l"/>
                        </a:tabLst>
                      </a:pPr>
                      <a:r>
                        <a:rPr lang="hr-HR" sz="1700" kern="100">
                          <a:solidFill>
                            <a:schemeClr val="tx2">
                              <a:lumMod val="90000"/>
                              <a:lumOff val="10000"/>
                            </a:schemeClr>
                          </a:solidFill>
                          <a:effectLst/>
                          <a:latin typeface="+mn-lt"/>
                          <a:ea typeface="Aptos" panose="020B0004020202020204" pitchFamily="34" charset="0"/>
                        </a:rPr>
                        <a:t>1.  Vrijednost za novac koju projekt nudi</a:t>
                      </a:r>
                      <a:r>
                        <a:rPr lang="en-US" sz="1700" kern="100">
                          <a:solidFill>
                            <a:schemeClr val="tx2">
                              <a:lumMod val="90000"/>
                              <a:lumOff val="10000"/>
                            </a:schemeClr>
                          </a:solidFill>
                          <a:effectLst/>
                          <a:latin typeface="+mn-lt"/>
                          <a:ea typeface="Aptos" panose="020B0004020202020204" pitchFamily="34" charset="0"/>
                        </a:rPr>
                        <a:t> (</a:t>
                      </a:r>
                      <a:r>
                        <a:rPr lang="en-US" sz="1700" kern="100" err="1">
                          <a:solidFill>
                            <a:schemeClr val="tx2">
                              <a:lumMod val="90000"/>
                              <a:lumOff val="10000"/>
                            </a:schemeClr>
                          </a:solidFill>
                          <a:effectLst/>
                          <a:latin typeface="+mn-lt"/>
                          <a:ea typeface="Aptos" panose="020B0004020202020204" pitchFamily="34" charset="0"/>
                        </a:rPr>
                        <a:t>minimalno</a:t>
                      </a:r>
                      <a:r>
                        <a:rPr lang="en-US" sz="1700" kern="100">
                          <a:solidFill>
                            <a:schemeClr val="tx2">
                              <a:lumMod val="90000"/>
                              <a:lumOff val="10000"/>
                            </a:schemeClr>
                          </a:solidFill>
                          <a:effectLst/>
                          <a:latin typeface="+mn-lt"/>
                          <a:ea typeface="Aptos" panose="020B0004020202020204" pitchFamily="34" charset="0"/>
                        </a:rPr>
                        <a:t> 18 </a:t>
                      </a:r>
                      <a:r>
                        <a:rPr lang="en-US" sz="1700" kern="100" err="1">
                          <a:solidFill>
                            <a:schemeClr val="tx2">
                              <a:lumMod val="90000"/>
                              <a:lumOff val="10000"/>
                            </a:schemeClr>
                          </a:solidFill>
                          <a:effectLst/>
                          <a:latin typeface="+mn-lt"/>
                          <a:ea typeface="Aptos" panose="020B0004020202020204" pitchFamily="34" charset="0"/>
                        </a:rPr>
                        <a:t>bodova</a:t>
                      </a:r>
                      <a:r>
                        <a:rPr lang="en-US" sz="1700" kern="100">
                          <a:solidFill>
                            <a:schemeClr val="tx2">
                              <a:lumMod val="90000"/>
                              <a:lumOff val="10000"/>
                            </a:schemeClr>
                          </a:solidFill>
                          <a:effectLst/>
                          <a:latin typeface="+mn-lt"/>
                          <a:ea typeface="Aptos" panose="020B0004020202020204" pitchFamily="34" charset="0"/>
                        </a:rPr>
                        <a:t>)</a:t>
                      </a:r>
                      <a:endParaRPr lang="hr-HR" sz="1700" kern="100">
                        <a:solidFill>
                          <a:schemeClr val="tx2">
                            <a:lumMod val="90000"/>
                            <a:lumOff val="10000"/>
                          </a:schemeClr>
                        </a:solidFill>
                        <a:effectLst/>
                        <a:latin typeface="+mn-lt"/>
                        <a:ea typeface="Aptos" panose="020B00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10000"/>
                        <a:lumOff val="90000"/>
                      </a:schemeClr>
                    </a:solidFill>
                  </a:tcPr>
                </a:tc>
                <a:tc>
                  <a:txBody>
                    <a:bodyPr/>
                    <a:lstStyle/>
                    <a:p>
                      <a:pPr algn="ctr">
                        <a:buNone/>
                      </a:pPr>
                      <a:r>
                        <a:rPr lang="en-US" sz="1700" kern="100">
                          <a:solidFill>
                            <a:schemeClr val="tx2">
                              <a:lumMod val="90000"/>
                              <a:lumOff val="10000"/>
                            </a:schemeClr>
                          </a:solidFill>
                          <a:effectLst/>
                          <a:latin typeface="+mn-lt"/>
                          <a:ea typeface="Aptos" panose="020B0004020202020204" pitchFamily="34" charset="0"/>
                        </a:rPr>
                        <a:t>2</a:t>
                      </a:r>
                      <a:r>
                        <a:rPr lang="hr-HR" sz="1700" kern="100">
                          <a:solidFill>
                            <a:schemeClr val="tx2">
                              <a:lumMod val="90000"/>
                              <a:lumOff val="10000"/>
                            </a:schemeClr>
                          </a:solidFill>
                          <a:effectLst/>
                          <a:latin typeface="+mn-lt"/>
                          <a:ea typeface="Aptos" panose="020B0004020202020204" pitchFamily="34" charset="0"/>
                        </a:rPr>
                        <a:t>8</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hr-HR" sz="1700" b="1" kern="100">
                          <a:solidFill>
                            <a:schemeClr val="tx2">
                              <a:lumMod val="90000"/>
                              <a:lumOff val="10000"/>
                            </a:schemeClr>
                          </a:solidFill>
                          <a:effectLst/>
                          <a:latin typeface="+mn-lt"/>
                          <a:ea typeface="Aptos" panose="020B0004020202020204" pitchFamily="34" charset="0"/>
                        </a:rPr>
                        <a:t>18</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4429393"/>
                  </a:ext>
                </a:extLst>
              </a:tr>
              <a:tr h="367281">
                <a:tc>
                  <a:txBody>
                    <a:bodyPr/>
                    <a:lstStyle/>
                    <a:p>
                      <a:pPr marL="0" lvl="0" indent="0" algn="l">
                        <a:buFont typeface="+mj-lt"/>
                        <a:buNone/>
                        <a:tabLst>
                          <a:tab pos="457200" algn="l"/>
                        </a:tabLst>
                      </a:pPr>
                      <a:r>
                        <a:rPr lang="hr-HR" sz="1700" kern="100">
                          <a:solidFill>
                            <a:schemeClr val="tx2">
                              <a:lumMod val="90000"/>
                              <a:lumOff val="10000"/>
                            </a:schemeClr>
                          </a:solidFill>
                          <a:effectLst/>
                          <a:latin typeface="+mn-lt"/>
                          <a:ea typeface="Aptos" panose="020B0004020202020204" pitchFamily="34" charset="0"/>
                        </a:rPr>
                        <a:t>2.  Financijska održivost projekta</a:t>
                      </a:r>
                      <a:r>
                        <a:rPr lang="en-US" sz="1700" kern="100">
                          <a:solidFill>
                            <a:schemeClr val="tx2">
                              <a:lumMod val="90000"/>
                              <a:lumOff val="10000"/>
                            </a:schemeClr>
                          </a:solidFill>
                          <a:effectLst/>
                          <a:latin typeface="+mn-lt"/>
                          <a:ea typeface="Aptos" panose="020B0004020202020204" pitchFamily="34" charset="0"/>
                        </a:rPr>
                        <a:t> (minimalno 8 bodova)</a:t>
                      </a:r>
                      <a:endParaRPr lang="hr-HR" sz="1700" kern="100">
                        <a:solidFill>
                          <a:schemeClr val="tx2">
                            <a:lumMod val="90000"/>
                            <a:lumOff val="10000"/>
                          </a:schemeClr>
                        </a:solidFill>
                        <a:effectLst/>
                        <a:latin typeface="+mn-lt"/>
                        <a:ea typeface="Aptos" panose="020B00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10000"/>
                        <a:lumOff val="90000"/>
                      </a:schemeClr>
                    </a:solidFill>
                  </a:tcPr>
                </a:tc>
                <a:tc>
                  <a:txBody>
                    <a:bodyPr/>
                    <a:lstStyle/>
                    <a:p>
                      <a:pPr algn="ctr">
                        <a:buNone/>
                      </a:pPr>
                      <a:r>
                        <a:rPr lang="hr-HR" sz="1700" kern="100">
                          <a:solidFill>
                            <a:schemeClr val="tx2">
                              <a:lumMod val="90000"/>
                              <a:lumOff val="10000"/>
                            </a:schemeClr>
                          </a:solidFill>
                          <a:effectLst/>
                          <a:latin typeface="+mn-lt"/>
                          <a:ea typeface="Aptos" panose="020B0004020202020204" pitchFamily="34" charset="0"/>
                        </a:rPr>
                        <a:t>14</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hr-HR" sz="1700" b="1" kern="100">
                          <a:solidFill>
                            <a:schemeClr val="tx2">
                              <a:lumMod val="90000"/>
                              <a:lumOff val="10000"/>
                            </a:schemeClr>
                          </a:solidFill>
                          <a:effectLst/>
                          <a:latin typeface="+mn-lt"/>
                          <a:ea typeface="Aptos" panose="020B0004020202020204" pitchFamily="34" charset="0"/>
                        </a:rPr>
                        <a:t>8</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7959597"/>
                  </a:ext>
                </a:extLst>
              </a:tr>
              <a:tr h="371442">
                <a:tc>
                  <a:txBody>
                    <a:bodyPr/>
                    <a:lstStyle/>
                    <a:p>
                      <a:pPr marL="0" lvl="0" indent="0" algn="l">
                        <a:buFont typeface="+mj-lt"/>
                        <a:buNone/>
                        <a:tabLst>
                          <a:tab pos="457200" algn="l"/>
                        </a:tabLst>
                      </a:pPr>
                      <a:r>
                        <a:rPr lang="hr-HR" sz="1700" kern="100">
                          <a:solidFill>
                            <a:schemeClr val="tx2">
                              <a:lumMod val="90000"/>
                              <a:lumOff val="10000"/>
                            </a:schemeClr>
                          </a:solidFill>
                          <a:effectLst/>
                          <a:latin typeface="+mn-lt"/>
                          <a:ea typeface="Aptos" panose="020B0004020202020204" pitchFamily="34" charset="0"/>
                        </a:rPr>
                        <a:t>3.  Provedbeni kapaciteti</a:t>
                      </a:r>
                      <a:r>
                        <a:rPr lang="en-US" sz="1700" kern="100">
                          <a:solidFill>
                            <a:schemeClr val="tx2">
                              <a:lumMod val="90000"/>
                              <a:lumOff val="10000"/>
                            </a:schemeClr>
                          </a:solidFill>
                          <a:effectLst/>
                          <a:latin typeface="+mn-lt"/>
                          <a:ea typeface="Aptos" panose="020B0004020202020204" pitchFamily="34" charset="0"/>
                        </a:rPr>
                        <a:t> (</a:t>
                      </a:r>
                      <a:r>
                        <a:rPr lang="en-US" sz="1700" kern="100" err="1">
                          <a:solidFill>
                            <a:schemeClr val="tx2">
                              <a:lumMod val="90000"/>
                              <a:lumOff val="10000"/>
                            </a:schemeClr>
                          </a:solidFill>
                          <a:effectLst/>
                          <a:latin typeface="+mn-lt"/>
                          <a:ea typeface="Aptos" panose="020B0004020202020204" pitchFamily="34" charset="0"/>
                        </a:rPr>
                        <a:t>minimalno</a:t>
                      </a:r>
                      <a:r>
                        <a:rPr lang="en-US" sz="1700" kern="100">
                          <a:solidFill>
                            <a:schemeClr val="tx2">
                              <a:lumMod val="90000"/>
                              <a:lumOff val="10000"/>
                            </a:schemeClr>
                          </a:solidFill>
                          <a:effectLst/>
                          <a:latin typeface="+mn-lt"/>
                          <a:ea typeface="Aptos" panose="020B0004020202020204" pitchFamily="34" charset="0"/>
                        </a:rPr>
                        <a:t> 8 </a:t>
                      </a:r>
                      <a:r>
                        <a:rPr lang="en-US" sz="1700" kern="100" err="1">
                          <a:solidFill>
                            <a:schemeClr val="tx2">
                              <a:lumMod val="90000"/>
                              <a:lumOff val="10000"/>
                            </a:schemeClr>
                          </a:solidFill>
                          <a:effectLst/>
                          <a:latin typeface="+mn-lt"/>
                          <a:ea typeface="Aptos" panose="020B0004020202020204" pitchFamily="34" charset="0"/>
                        </a:rPr>
                        <a:t>bodova</a:t>
                      </a:r>
                      <a:r>
                        <a:rPr lang="en-US" sz="1700" kern="100">
                          <a:solidFill>
                            <a:schemeClr val="tx2">
                              <a:lumMod val="90000"/>
                              <a:lumOff val="10000"/>
                            </a:schemeClr>
                          </a:solidFill>
                          <a:effectLst/>
                          <a:latin typeface="+mn-lt"/>
                          <a:ea typeface="Aptos" panose="020B0004020202020204" pitchFamily="34" charset="0"/>
                        </a:rPr>
                        <a:t>)</a:t>
                      </a:r>
                      <a:endParaRPr lang="hr-HR" sz="1700" kern="100">
                        <a:solidFill>
                          <a:schemeClr val="tx2">
                            <a:lumMod val="90000"/>
                            <a:lumOff val="10000"/>
                          </a:schemeClr>
                        </a:solidFill>
                        <a:effectLst/>
                        <a:latin typeface="+mn-lt"/>
                        <a:ea typeface="Aptos" panose="020B00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10000"/>
                        <a:lumOff val="90000"/>
                      </a:schemeClr>
                    </a:solidFill>
                  </a:tcPr>
                </a:tc>
                <a:tc>
                  <a:txBody>
                    <a:bodyPr/>
                    <a:lstStyle/>
                    <a:p>
                      <a:pPr algn="ctr">
                        <a:buNone/>
                      </a:pPr>
                      <a:r>
                        <a:rPr lang="hr-HR" sz="1700" kern="100">
                          <a:solidFill>
                            <a:schemeClr val="tx2">
                              <a:lumMod val="90000"/>
                              <a:lumOff val="10000"/>
                            </a:schemeClr>
                          </a:solidFill>
                          <a:effectLst/>
                          <a:latin typeface="+mn-lt"/>
                          <a:ea typeface="Aptos" panose="020B0004020202020204" pitchFamily="34" charset="0"/>
                        </a:rPr>
                        <a:t>14</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hr-HR" sz="1700" b="1" kern="100">
                          <a:solidFill>
                            <a:schemeClr val="tx2">
                              <a:lumMod val="90000"/>
                              <a:lumOff val="10000"/>
                            </a:schemeClr>
                          </a:solidFill>
                          <a:effectLst/>
                          <a:latin typeface="+mn-lt"/>
                          <a:ea typeface="Aptos" panose="020B0004020202020204" pitchFamily="34" charset="0"/>
                        </a:rPr>
                        <a:t>8</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61706150"/>
                  </a:ext>
                </a:extLst>
              </a:tr>
              <a:tr h="377398">
                <a:tc>
                  <a:txBody>
                    <a:bodyPr/>
                    <a:lstStyle/>
                    <a:p>
                      <a:pPr marL="0" lvl="0" indent="0" algn="l">
                        <a:buFont typeface="+mj-lt"/>
                        <a:buNone/>
                        <a:tabLst>
                          <a:tab pos="457200" algn="l"/>
                        </a:tabLst>
                      </a:pPr>
                      <a:r>
                        <a:rPr lang="hr-HR" sz="1700" kern="100">
                          <a:solidFill>
                            <a:schemeClr val="tx2">
                              <a:lumMod val="90000"/>
                              <a:lumOff val="10000"/>
                            </a:schemeClr>
                          </a:solidFill>
                          <a:effectLst/>
                          <a:latin typeface="+mn-lt"/>
                          <a:ea typeface="Aptos" panose="020B0004020202020204" pitchFamily="34" charset="0"/>
                        </a:rPr>
                        <a:t>4.  Dizajn i zrelost projekta</a:t>
                      </a:r>
                      <a:r>
                        <a:rPr lang="en-US" sz="1700" kern="100">
                          <a:solidFill>
                            <a:schemeClr val="tx2">
                              <a:lumMod val="90000"/>
                              <a:lumOff val="10000"/>
                            </a:schemeClr>
                          </a:solidFill>
                          <a:effectLst/>
                          <a:latin typeface="+mn-lt"/>
                          <a:ea typeface="Aptos" panose="020B0004020202020204" pitchFamily="34" charset="0"/>
                        </a:rPr>
                        <a:t> (</a:t>
                      </a:r>
                      <a:r>
                        <a:rPr lang="en-US" sz="1700" kern="100" err="1">
                          <a:solidFill>
                            <a:schemeClr val="tx2">
                              <a:lumMod val="90000"/>
                              <a:lumOff val="10000"/>
                            </a:schemeClr>
                          </a:solidFill>
                          <a:effectLst/>
                          <a:latin typeface="+mn-lt"/>
                          <a:ea typeface="Aptos" panose="020B0004020202020204" pitchFamily="34" charset="0"/>
                        </a:rPr>
                        <a:t>minimalno</a:t>
                      </a:r>
                      <a:r>
                        <a:rPr lang="en-US" sz="1700" kern="100">
                          <a:solidFill>
                            <a:schemeClr val="tx2">
                              <a:lumMod val="90000"/>
                              <a:lumOff val="10000"/>
                            </a:schemeClr>
                          </a:solidFill>
                          <a:effectLst/>
                          <a:latin typeface="+mn-lt"/>
                          <a:ea typeface="Aptos" panose="020B0004020202020204" pitchFamily="34" charset="0"/>
                        </a:rPr>
                        <a:t> 7 </a:t>
                      </a:r>
                      <a:r>
                        <a:rPr lang="en-US" sz="1700" kern="100" err="1">
                          <a:solidFill>
                            <a:schemeClr val="tx2">
                              <a:lumMod val="90000"/>
                              <a:lumOff val="10000"/>
                            </a:schemeClr>
                          </a:solidFill>
                          <a:effectLst/>
                          <a:latin typeface="+mn-lt"/>
                          <a:ea typeface="Aptos" panose="020B0004020202020204" pitchFamily="34" charset="0"/>
                        </a:rPr>
                        <a:t>bodova</a:t>
                      </a:r>
                      <a:r>
                        <a:rPr lang="en-US" sz="1700" kern="100">
                          <a:solidFill>
                            <a:schemeClr val="tx2">
                              <a:lumMod val="90000"/>
                              <a:lumOff val="10000"/>
                            </a:schemeClr>
                          </a:solidFill>
                          <a:effectLst/>
                          <a:latin typeface="+mn-lt"/>
                          <a:ea typeface="Aptos" panose="020B0004020202020204" pitchFamily="34" charset="0"/>
                        </a:rPr>
                        <a:t>)</a:t>
                      </a:r>
                      <a:endParaRPr lang="hr-HR" sz="1700" kern="100">
                        <a:solidFill>
                          <a:schemeClr val="tx2">
                            <a:lumMod val="90000"/>
                            <a:lumOff val="10000"/>
                          </a:schemeClr>
                        </a:solidFill>
                        <a:effectLst/>
                        <a:latin typeface="+mn-lt"/>
                        <a:ea typeface="Aptos" panose="020B00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10000"/>
                        <a:lumOff val="90000"/>
                      </a:schemeClr>
                    </a:solidFill>
                  </a:tcPr>
                </a:tc>
                <a:tc>
                  <a:txBody>
                    <a:bodyPr/>
                    <a:lstStyle/>
                    <a:p>
                      <a:pPr algn="ctr">
                        <a:buNone/>
                      </a:pPr>
                      <a:r>
                        <a:rPr lang="hr-HR" sz="1700" kern="100">
                          <a:solidFill>
                            <a:schemeClr val="tx2">
                              <a:lumMod val="90000"/>
                              <a:lumOff val="10000"/>
                            </a:schemeClr>
                          </a:solidFill>
                          <a:effectLst/>
                          <a:latin typeface="+mn-lt"/>
                          <a:ea typeface="Aptos" panose="020B0004020202020204" pitchFamily="34" charset="0"/>
                        </a:rPr>
                        <a:t>1</a:t>
                      </a:r>
                      <a:r>
                        <a:rPr lang="en-US" sz="1700" kern="100">
                          <a:solidFill>
                            <a:schemeClr val="tx2">
                              <a:lumMod val="90000"/>
                              <a:lumOff val="10000"/>
                            </a:schemeClr>
                          </a:solidFill>
                          <a:effectLst/>
                          <a:latin typeface="+mn-lt"/>
                          <a:ea typeface="Aptos" panose="020B0004020202020204" pitchFamily="34" charset="0"/>
                        </a:rPr>
                        <a:t>1</a:t>
                      </a:r>
                      <a:endParaRPr lang="hr-HR" sz="1700" kern="100">
                        <a:solidFill>
                          <a:schemeClr val="tx2">
                            <a:lumMod val="90000"/>
                            <a:lumOff val="10000"/>
                          </a:schemeClr>
                        </a:solidFill>
                        <a:effectLst/>
                        <a:latin typeface="+mn-lt"/>
                        <a:ea typeface="Aptos" panose="020B00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hr-HR" sz="1700" b="1" kern="100">
                          <a:solidFill>
                            <a:schemeClr val="tx2">
                              <a:lumMod val="90000"/>
                              <a:lumOff val="10000"/>
                            </a:schemeClr>
                          </a:solidFill>
                          <a:effectLst/>
                          <a:latin typeface="+mn-lt"/>
                          <a:ea typeface="Aptos" panose="020B0004020202020204" pitchFamily="34" charset="0"/>
                        </a:rPr>
                        <a:t>7</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6218684"/>
                  </a:ext>
                </a:extLst>
              </a:tr>
              <a:tr h="377398">
                <a:tc>
                  <a:txBody>
                    <a:bodyPr/>
                    <a:lstStyle/>
                    <a:p>
                      <a:pPr marL="0" lvl="0" indent="0" algn="l">
                        <a:buFont typeface="+mj-lt"/>
                        <a:buNone/>
                        <a:tabLst>
                          <a:tab pos="457200" algn="l"/>
                        </a:tabLst>
                      </a:pPr>
                      <a:r>
                        <a:rPr lang="en-US" sz="1700" kern="100">
                          <a:solidFill>
                            <a:schemeClr val="tx2">
                              <a:lumMod val="90000"/>
                              <a:lumOff val="10000"/>
                            </a:schemeClr>
                          </a:solidFill>
                          <a:effectLst/>
                          <a:latin typeface="+mn-lt"/>
                          <a:ea typeface="Aptos" panose="020B0004020202020204" pitchFamily="34" charset="0"/>
                        </a:rPr>
                        <a:t>5. </a:t>
                      </a:r>
                      <a:r>
                        <a:rPr lang="en-US" sz="1700" kern="100" err="1">
                          <a:solidFill>
                            <a:schemeClr val="tx2">
                              <a:lumMod val="90000"/>
                              <a:lumOff val="10000"/>
                            </a:schemeClr>
                          </a:solidFill>
                          <a:effectLst/>
                          <a:latin typeface="+mn-lt"/>
                          <a:ea typeface="Aptos" panose="020B0004020202020204" pitchFamily="34" charset="0"/>
                        </a:rPr>
                        <a:t>Promicanje</a:t>
                      </a:r>
                      <a:r>
                        <a:rPr lang="en-US" sz="1700" kern="100">
                          <a:solidFill>
                            <a:schemeClr val="tx2">
                              <a:lumMod val="90000"/>
                              <a:lumOff val="10000"/>
                            </a:schemeClr>
                          </a:solidFill>
                          <a:effectLst/>
                          <a:latin typeface="+mn-lt"/>
                          <a:ea typeface="Aptos" panose="020B0004020202020204" pitchFamily="34" charset="0"/>
                        </a:rPr>
                        <a:t> </a:t>
                      </a:r>
                      <a:r>
                        <a:rPr lang="en-US" sz="1700" kern="100" err="1">
                          <a:solidFill>
                            <a:schemeClr val="tx2">
                              <a:lumMod val="90000"/>
                              <a:lumOff val="10000"/>
                            </a:schemeClr>
                          </a:solidFill>
                          <a:effectLst/>
                          <a:latin typeface="+mn-lt"/>
                          <a:ea typeface="Aptos" panose="020B0004020202020204" pitchFamily="34" charset="0"/>
                        </a:rPr>
                        <a:t>jednakih</a:t>
                      </a:r>
                      <a:r>
                        <a:rPr lang="en-US" sz="1700" kern="100">
                          <a:solidFill>
                            <a:schemeClr val="tx2">
                              <a:lumMod val="90000"/>
                              <a:lumOff val="10000"/>
                            </a:schemeClr>
                          </a:solidFill>
                          <a:effectLst/>
                          <a:latin typeface="+mn-lt"/>
                          <a:ea typeface="Aptos" panose="020B0004020202020204" pitchFamily="34" charset="0"/>
                        </a:rPr>
                        <a:t> </a:t>
                      </a:r>
                      <a:r>
                        <a:rPr lang="en-US" sz="1700" kern="100" err="1">
                          <a:solidFill>
                            <a:schemeClr val="tx2">
                              <a:lumMod val="90000"/>
                              <a:lumOff val="10000"/>
                            </a:schemeClr>
                          </a:solidFill>
                          <a:effectLst/>
                          <a:latin typeface="+mn-lt"/>
                          <a:ea typeface="Aptos" panose="020B0004020202020204" pitchFamily="34" charset="0"/>
                        </a:rPr>
                        <a:t>mogućnosti</a:t>
                      </a:r>
                      <a:r>
                        <a:rPr lang="en-US" sz="1700" kern="100">
                          <a:solidFill>
                            <a:schemeClr val="tx2">
                              <a:lumMod val="90000"/>
                              <a:lumOff val="10000"/>
                            </a:schemeClr>
                          </a:solidFill>
                          <a:effectLst/>
                          <a:latin typeface="+mn-lt"/>
                          <a:ea typeface="Aptos" panose="020B0004020202020204" pitchFamily="34" charset="0"/>
                        </a:rPr>
                        <a:t> </a:t>
                      </a:r>
                      <a:r>
                        <a:rPr lang="en-US" sz="1700" kern="100" err="1">
                          <a:solidFill>
                            <a:schemeClr val="tx2">
                              <a:lumMod val="90000"/>
                              <a:lumOff val="10000"/>
                            </a:schemeClr>
                          </a:solidFill>
                          <a:effectLst/>
                          <a:latin typeface="+mn-lt"/>
                          <a:ea typeface="Aptos" panose="020B0004020202020204" pitchFamily="34" charset="0"/>
                        </a:rPr>
                        <a:t>i</a:t>
                      </a:r>
                      <a:r>
                        <a:rPr lang="en-US" sz="1700" kern="100">
                          <a:solidFill>
                            <a:schemeClr val="tx2">
                              <a:lumMod val="90000"/>
                              <a:lumOff val="10000"/>
                            </a:schemeClr>
                          </a:solidFill>
                          <a:effectLst/>
                          <a:latin typeface="+mn-lt"/>
                          <a:ea typeface="Aptos" panose="020B0004020202020204" pitchFamily="34" charset="0"/>
                        </a:rPr>
                        <a:t> </a:t>
                      </a:r>
                      <a:r>
                        <a:rPr lang="en-US" sz="1700" kern="100" err="1">
                          <a:solidFill>
                            <a:schemeClr val="tx2">
                              <a:lumMod val="90000"/>
                              <a:lumOff val="10000"/>
                            </a:schemeClr>
                          </a:solidFill>
                          <a:effectLst/>
                          <a:latin typeface="+mn-lt"/>
                          <a:ea typeface="Aptos" panose="020B0004020202020204" pitchFamily="34" charset="0"/>
                        </a:rPr>
                        <a:t>socijalne</a:t>
                      </a:r>
                      <a:r>
                        <a:rPr lang="en-US" sz="1700" kern="100">
                          <a:solidFill>
                            <a:schemeClr val="tx2">
                              <a:lumMod val="90000"/>
                              <a:lumOff val="10000"/>
                            </a:schemeClr>
                          </a:solidFill>
                          <a:effectLst/>
                          <a:latin typeface="+mn-lt"/>
                          <a:ea typeface="Aptos" panose="020B0004020202020204" pitchFamily="34" charset="0"/>
                        </a:rPr>
                        <a:t> </a:t>
                      </a:r>
                      <a:r>
                        <a:rPr lang="en-US" sz="1700" kern="100" err="1">
                          <a:solidFill>
                            <a:schemeClr val="tx2">
                              <a:lumMod val="90000"/>
                              <a:lumOff val="10000"/>
                            </a:schemeClr>
                          </a:solidFill>
                          <a:effectLst/>
                          <a:latin typeface="+mn-lt"/>
                          <a:ea typeface="Aptos" panose="020B0004020202020204" pitchFamily="34" charset="0"/>
                        </a:rPr>
                        <a:t>uključenosti</a:t>
                      </a:r>
                      <a:r>
                        <a:rPr lang="en-US" sz="1700" kern="100">
                          <a:solidFill>
                            <a:schemeClr val="tx2">
                              <a:lumMod val="90000"/>
                              <a:lumOff val="10000"/>
                            </a:schemeClr>
                          </a:solidFill>
                          <a:effectLst/>
                          <a:latin typeface="+mn-lt"/>
                          <a:ea typeface="Aptos" panose="020B0004020202020204" pitchFamily="34" charset="0"/>
                        </a:rPr>
                        <a:t> </a:t>
                      </a:r>
                      <a:endParaRPr lang="hr-HR" sz="1700" kern="100">
                        <a:solidFill>
                          <a:schemeClr val="tx2">
                            <a:lumMod val="90000"/>
                            <a:lumOff val="10000"/>
                          </a:schemeClr>
                        </a:solidFill>
                        <a:effectLst/>
                        <a:latin typeface="+mn-lt"/>
                        <a:ea typeface="Aptos" panose="020B00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10000"/>
                        <a:lumOff val="90000"/>
                      </a:schemeClr>
                    </a:solidFill>
                  </a:tcPr>
                </a:tc>
                <a:tc>
                  <a:txBody>
                    <a:bodyPr/>
                    <a:lstStyle/>
                    <a:p>
                      <a:pPr algn="ctr">
                        <a:buNone/>
                      </a:pPr>
                      <a:r>
                        <a:rPr lang="en-US" sz="1700" kern="100">
                          <a:solidFill>
                            <a:schemeClr val="tx2">
                              <a:lumMod val="90000"/>
                              <a:lumOff val="10000"/>
                            </a:schemeClr>
                          </a:solidFill>
                          <a:effectLst/>
                          <a:latin typeface="+mn-lt"/>
                          <a:ea typeface="Aptos" panose="020B0004020202020204" pitchFamily="34" charset="0"/>
                        </a:rPr>
                        <a:t>2</a:t>
                      </a:r>
                      <a:endParaRPr lang="hr-HR" sz="1700" kern="100">
                        <a:solidFill>
                          <a:schemeClr val="tx2">
                            <a:lumMod val="90000"/>
                            <a:lumOff val="10000"/>
                          </a:schemeClr>
                        </a:solidFill>
                        <a:effectLst/>
                        <a:latin typeface="+mn-lt"/>
                        <a:ea typeface="Aptos" panose="020B00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hr-HR" sz="1700" b="1" kern="100">
                          <a:solidFill>
                            <a:schemeClr val="tx2">
                              <a:lumMod val="90000"/>
                              <a:lumOff val="10000"/>
                            </a:schemeClr>
                          </a:solidFill>
                          <a:effectLst/>
                          <a:latin typeface="+mn-lt"/>
                          <a:ea typeface="Aptos" panose="020B0004020202020204" pitchFamily="34" charset="0"/>
                        </a:rPr>
                        <a:t>-</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33112576"/>
                  </a:ext>
                </a:extLst>
              </a:tr>
              <a:tr h="377398">
                <a:tc>
                  <a:txBody>
                    <a:bodyPr/>
                    <a:lstStyle/>
                    <a:p>
                      <a:pPr marL="0" lvl="0" indent="0" algn="l">
                        <a:buFont typeface="+mj-lt"/>
                        <a:buNone/>
                        <a:tabLst>
                          <a:tab pos="457200" algn="l"/>
                        </a:tabLst>
                      </a:pPr>
                      <a:r>
                        <a:rPr lang="en-US" sz="1700" kern="100">
                          <a:solidFill>
                            <a:schemeClr val="tx2">
                              <a:lumMod val="90000"/>
                              <a:lumOff val="10000"/>
                            </a:schemeClr>
                          </a:solidFill>
                          <a:effectLst/>
                          <a:latin typeface="+mn-lt"/>
                          <a:ea typeface="Aptos" panose="020B0004020202020204" pitchFamily="34" charset="0"/>
                        </a:rPr>
                        <a:t>6. </a:t>
                      </a:r>
                      <a:r>
                        <a:rPr lang="en-US" sz="1700" kern="100" err="1">
                          <a:solidFill>
                            <a:schemeClr val="tx2">
                              <a:lumMod val="90000"/>
                              <a:lumOff val="10000"/>
                            </a:schemeClr>
                          </a:solidFill>
                          <a:effectLst/>
                          <a:latin typeface="+mn-lt"/>
                          <a:ea typeface="Aptos" panose="020B0004020202020204" pitchFamily="34" charset="0"/>
                        </a:rPr>
                        <a:t>Promicanje</a:t>
                      </a:r>
                      <a:r>
                        <a:rPr lang="en-US" sz="1700" kern="100">
                          <a:solidFill>
                            <a:schemeClr val="tx2">
                              <a:lumMod val="90000"/>
                              <a:lumOff val="10000"/>
                            </a:schemeClr>
                          </a:solidFill>
                          <a:effectLst/>
                          <a:latin typeface="+mn-lt"/>
                          <a:ea typeface="Aptos" panose="020B0004020202020204" pitchFamily="34" charset="0"/>
                        </a:rPr>
                        <a:t> </a:t>
                      </a:r>
                      <a:r>
                        <a:rPr lang="en-US" sz="1700" kern="100" err="1">
                          <a:solidFill>
                            <a:schemeClr val="tx2">
                              <a:lumMod val="90000"/>
                              <a:lumOff val="10000"/>
                            </a:schemeClr>
                          </a:solidFill>
                          <a:effectLst/>
                          <a:latin typeface="+mn-lt"/>
                          <a:ea typeface="Aptos" panose="020B0004020202020204" pitchFamily="34" charset="0"/>
                        </a:rPr>
                        <a:t>održivog</a:t>
                      </a:r>
                      <a:r>
                        <a:rPr lang="en-US" sz="1700" kern="100">
                          <a:solidFill>
                            <a:schemeClr val="tx2">
                              <a:lumMod val="90000"/>
                              <a:lumOff val="10000"/>
                            </a:schemeClr>
                          </a:solidFill>
                          <a:effectLst/>
                          <a:latin typeface="+mn-lt"/>
                          <a:ea typeface="Aptos" panose="020B0004020202020204" pitchFamily="34" charset="0"/>
                        </a:rPr>
                        <a:t> </a:t>
                      </a:r>
                      <a:r>
                        <a:rPr lang="en-US" sz="1700" kern="100" err="1">
                          <a:solidFill>
                            <a:schemeClr val="tx2">
                              <a:lumMod val="90000"/>
                              <a:lumOff val="10000"/>
                            </a:schemeClr>
                          </a:solidFill>
                          <a:effectLst/>
                          <a:latin typeface="+mn-lt"/>
                          <a:ea typeface="Aptos" panose="020B0004020202020204" pitchFamily="34" charset="0"/>
                        </a:rPr>
                        <a:t>razvoja</a:t>
                      </a:r>
                      <a:r>
                        <a:rPr lang="en-US" sz="1700" kern="100">
                          <a:solidFill>
                            <a:schemeClr val="tx2">
                              <a:lumMod val="90000"/>
                              <a:lumOff val="10000"/>
                            </a:schemeClr>
                          </a:solidFill>
                          <a:effectLst/>
                          <a:latin typeface="+mn-lt"/>
                          <a:ea typeface="Aptos" panose="020B0004020202020204" pitchFamily="34" charset="0"/>
                        </a:rPr>
                        <a:t> </a:t>
                      </a:r>
                      <a:endParaRPr lang="hr-HR" sz="1700" kern="100">
                        <a:solidFill>
                          <a:schemeClr val="tx2">
                            <a:lumMod val="90000"/>
                            <a:lumOff val="10000"/>
                          </a:schemeClr>
                        </a:solidFill>
                        <a:effectLst/>
                        <a:latin typeface="+mn-lt"/>
                        <a:ea typeface="Aptos" panose="020B00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10000"/>
                        <a:lumOff val="90000"/>
                      </a:schemeClr>
                    </a:solidFill>
                  </a:tcPr>
                </a:tc>
                <a:tc>
                  <a:txBody>
                    <a:bodyPr/>
                    <a:lstStyle/>
                    <a:p>
                      <a:pPr algn="ctr">
                        <a:buNone/>
                      </a:pPr>
                      <a:r>
                        <a:rPr lang="en-US" sz="1700" kern="100">
                          <a:solidFill>
                            <a:schemeClr val="tx2">
                              <a:lumMod val="90000"/>
                              <a:lumOff val="10000"/>
                            </a:schemeClr>
                          </a:solidFill>
                          <a:effectLst/>
                          <a:latin typeface="+mn-lt"/>
                          <a:ea typeface="Aptos" panose="020B0004020202020204" pitchFamily="34" charset="0"/>
                        </a:rPr>
                        <a:t>3</a:t>
                      </a:r>
                      <a:endParaRPr lang="hr-HR" sz="1700" kern="100">
                        <a:solidFill>
                          <a:schemeClr val="tx2">
                            <a:lumMod val="90000"/>
                            <a:lumOff val="10000"/>
                          </a:schemeClr>
                        </a:solidFill>
                        <a:effectLst/>
                        <a:latin typeface="+mn-lt"/>
                        <a:ea typeface="Aptos" panose="020B00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hr-HR" sz="1700" b="1" kern="100">
                          <a:solidFill>
                            <a:schemeClr val="tx2">
                              <a:lumMod val="90000"/>
                              <a:lumOff val="10000"/>
                            </a:schemeClr>
                          </a:solidFill>
                          <a:effectLst/>
                          <a:latin typeface="+mn-lt"/>
                          <a:ea typeface="Aptos" panose="020B0004020202020204" pitchFamily="34" charset="0"/>
                        </a:rPr>
                        <a:t>-</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9457875"/>
                  </a:ext>
                </a:extLst>
              </a:tr>
              <a:tr h="331486">
                <a:tc>
                  <a:txBody>
                    <a:bodyPr/>
                    <a:lstStyle/>
                    <a:p>
                      <a:pPr marL="0" lvl="0" indent="0" algn="l">
                        <a:buFont typeface="+mj-lt"/>
                        <a:buNone/>
                        <a:tabLst>
                          <a:tab pos="457200" algn="l"/>
                        </a:tabLst>
                      </a:pPr>
                      <a:r>
                        <a:rPr lang="en-US" sz="1700" kern="100">
                          <a:solidFill>
                            <a:schemeClr val="tx2">
                              <a:lumMod val="90000"/>
                              <a:lumOff val="10000"/>
                            </a:schemeClr>
                          </a:solidFill>
                          <a:effectLst/>
                          <a:latin typeface="+mn-lt"/>
                          <a:ea typeface="Aptos" panose="020B0004020202020204" pitchFamily="34" charset="0"/>
                        </a:rPr>
                        <a:t>7</a:t>
                      </a:r>
                      <a:r>
                        <a:rPr lang="hr-HR" sz="1700" kern="100">
                          <a:solidFill>
                            <a:schemeClr val="tx2">
                              <a:lumMod val="90000"/>
                              <a:lumOff val="10000"/>
                            </a:schemeClr>
                          </a:solidFill>
                          <a:effectLst/>
                          <a:latin typeface="+mn-lt"/>
                          <a:ea typeface="Aptos" panose="020B0004020202020204" pitchFamily="34" charset="0"/>
                        </a:rPr>
                        <a:t>.  Inovativnost</a:t>
                      </a:r>
                      <a:r>
                        <a:rPr lang="en-US" sz="1700" kern="100">
                          <a:solidFill>
                            <a:schemeClr val="tx2">
                              <a:lumMod val="90000"/>
                              <a:lumOff val="10000"/>
                            </a:schemeClr>
                          </a:solidFill>
                          <a:effectLst/>
                          <a:latin typeface="+mn-lt"/>
                          <a:ea typeface="Aptos" panose="020B0004020202020204" pitchFamily="34" charset="0"/>
                        </a:rPr>
                        <a:t> (minimalno 18 bodova)</a:t>
                      </a:r>
                      <a:endParaRPr lang="hr-HR" sz="1700" kern="100">
                        <a:solidFill>
                          <a:schemeClr val="tx2">
                            <a:lumMod val="90000"/>
                            <a:lumOff val="10000"/>
                          </a:schemeClr>
                        </a:solidFill>
                        <a:effectLst/>
                        <a:latin typeface="+mn-lt"/>
                        <a:ea typeface="Aptos" panose="020B00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10000"/>
                        <a:lumOff val="90000"/>
                      </a:schemeClr>
                    </a:solidFill>
                  </a:tcPr>
                </a:tc>
                <a:tc>
                  <a:txBody>
                    <a:bodyPr/>
                    <a:lstStyle/>
                    <a:p>
                      <a:pPr algn="ctr">
                        <a:buNone/>
                      </a:pPr>
                      <a:r>
                        <a:rPr lang="hr-HR" sz="1700" kern="100">
                          <a:solidFill>
                            <a:schemeClr val="tx2">
                              <a:lumMod val="90000"/>
                              <a:lumOff val="10000"/>
                            </a:schemeClr>
                          </a:solidFill>
                          <a:effectLst/>
                          <a:latin typeface="+mn-lt"/>
                          <a:ea typeface="Aptos" panose="020B0004020202020204" pitchFamily="34" charset="0"/>
                        </a:rPr>
                        <a:t>2</a:t>
                      </a:r>
                      <a:r>
                        <a:rPr lang="en-US" sz="1700" kern="100">
                          <a:solidFill>
                            <a:schemeClr val="tx2">
                              <a:lumMod val="90000"/>
                              <a:lumOff val="10000"/>
                            </a:schemeClr>
                          </a:solidFill>
                          <a:effectLst/>
                          <a:latin typeface="+mn-lt"/>
                          <a:ea typeface="Aptos" panose="020B0004020202020204" pitchFamily="34" charset="0"/>
                        </a:rPr>
                        <a:t>8</a:t>
                      </a:r>
                      <a:endParaRPr lang="hr-HR" sz="1700" kern="100">
                        <a:solidFill>
                          <a:schemeClr val="tx2">
                            <a:lumMod val="90000"/>
                            <a:lumOff val="10000"/>
                          </a:schemeClr>
                        </a:solidFill>
                        <a:effectLst/>
                        <a:latin typeface="+mn-lt"/>
                        <a:ea typeface="Aptos" panose="020B00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hr-HR" sz="1700" b="1" kern="100">
                          <a:solidFill>
                            <a:schemeClr val="tx2">
                              <a:lumMod val="90000"/>
                              <a:lumOff val="10000"/>
                            </a:schemeClr>
                          </a:solidFill>
                          <a:effectLst/>
                          <a:latin typeface="+mn-lt"/>
                          <a:ea typeface="Aptos" panose="020B0004020202020204" pitchFamily="34" charset="0"/>
                        </a:rPr>
                        <a:t>18</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61509490"/>
                  </a:ext>
                </a:extLst>
              </a:tr>
              <a:tr h="331486">
                <a:tc>
                  <a:txBody>
                    <a:bodyPr/>
                    <a:lstStyle/>
                    <a:p>
                      <a:pPr algn="l">
                        <a:buNone/>
                      </a:pPr>
                      <a:r>
                        <a:rPr lang="hr-HR" sz="1700" b="1" kern="100">
                          <a:solidFill>
                            <a:schemeClr val="tx2">
                              <a:lumMod val="90000"/>
                              <a:lumOff val="10000"/>
                            </a:schemeClr>
                          </a:solidFill>
                          <a:effectLst/>
                          <a:latin typeface="+mn-lt"/>
                          <a:ea typeface="Aptos" panose="020B0004020202020204" pitchFamily="34" charset="0"/>
                        </a:rPr>
                        <a:t>UKUPNO</a:t>
                      </a:r>
                      <a:endParaRPr lang="hr-HR" sz="1700" kern="100">
                        <a:solidFill>
                          <a:schemeClr val="tx2">
                            <a:lumMod val="90000"/>
                            <a:lumOff val="10000"/>
                          </a:schemeClr>
                        </a:solidFill>
                        <a:effectLst/>
                        <a:latin typeface="+mn-lt"/>
                        <a:ea typeface="Aptos" panose="020B00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10000"/>
                        <a:lumOff val="90000"/>
                      </a:schemeClr>
                    </a:solidFill>
                  </a:tcPr>
                </a:tc>
                <a:tc>
                  <a:txBody>
                    <a:bodyPr/>
                    <a:lstStyle/>
                    <a:p>
                      <a:pPr algn="ctr">
                        <a:buNone/>
                      </a:pPr>
                      <a:r>
                        <a:rPr lang="en-US" sz="1700" b="1" kern="100">
                          <a:solidFill>
                            <a:schemeClr val="tx2">
                              <a:lumMod val="90000"/>
                              <a:lumOff val="10000"/>
                            </a:schemeClr>
                          </a:solidFill>
                          <a:effectLst/>
                          <a:latin typeface="+mn-lt"/>
                          <a:ea typeface="Aptos" panose="020B0004020202020204" pitchFamily="34" charset="0"/>
                        </a:rPr>
                        <a:t>100</a:t>
                      </a:r>
                      <a:endParaRPr lang="hr-HR" sz="1700" kern="100">
                        <a:solidFill>
                          <a:schemeClr val="tx2">
                            <a:lumMod val="90000"/>
                            <a:lumOff val="10000"/>
                          </a:schemeClr>
                        </a:solidFill>
                        <a:effectLst/>
                        <a:latin typeface="+mn-lt"/>
                        <a:ea typeface="Aptos" panose="020B00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hr-HR" sz="1700" b="1" kern="100">
                          <a:solidFill>
                            <a:schemeClr val="tx2">
                              <a:lumMod val="90000"/>
                              <a:lumOff val="10000"/>
                            </a:schemeClr>
                          </a:solidFill>
                          <a:effectLst/>
                          <a:latin typeface="+mn-lt"/>
                          <a:ea typeface="Aptos" panose="020B0004020202020204" pitchFamily="34" charset="0"/>
                        </a:rPr>
                        <a:t>80</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4487300"/>
                  </a:ext>
                </a:extLst>
              </a:tr>
              <a:tr h="331486">
                <a:tc gridSpan="2">
                  <a:txBody>
                    <a:bodyPr/>
                    <a:lstStyle/>
                    <a:p>
                      <a:pPr algn="l">
                        <a:buNone/>
                      </a:pPr>
                      <a:r>
                        <a:rPr lang="hr-HR" sz="1700" kern="100">
                          <a:solidFill>
                            <a:schemeClr val="tx2">
                              <a:lumMod val="90000"/>
                              <a:lumOff val="10000"/>
                            </a:schemeClr>
                          </a:solidFill>
                          <a:effectLst/>
                          <a:latin typeface="+mn-lt"/>
                          <a:ea typeface="Aptos" panose="020B0004020202020204" pitchFamily="34" charset="0"/>
                        </a:rPr>
                        <a:t>Projektni prijedlog mora </a:t>
                      </a:r>
                      <a:r>
                        <a:rPr lang="hr-HR" sz="1700" b="1" kern="100">
                          <a:solidFill>
                            <a:schemeClr val="tx2">
                              <a:lumMod val="90000"/>
                              <a:lumOff val="10000"/>
                            </a:schemeClr>
                          </a:solidFill>
                          <a:effectLst/>
                          <a:latin typeface="+mn-lt"/>
                          <a:ea typeface="Aptos" panose="020B0004020202020204" pitchFamily="34" charset="0"/>
                        </a:rPr>
                        <a:t>kumulativno imati minimalno </a:t>
                      </a:r>
                      <a:r>
                        <a:rPr lang="en-US" sz="1700" b="1" kern="100">
                          <a:solidFill>
                            <a:schemeClr val="tx2">
                              <a:lumMod val="90000"/>
                              <a:lumOff val="10000"/>
                            </a:schemeClr>
                          </a:solidFill>
                          <a:effectLst/>
                          <a:latin typeface="+mn-lt"/>
                          <a:ea typeface="Aptos" panose="020B0004020202020204" pitchFamily="34" charset="0"/>
                        </a:rPr>
                        <a:t>80</a:t>
                      </a:r>
                      <a:r>
                        <a:rPr lang="hr-HR" sz="1700" b="1" kern="100">
                          <a:solidFill>
                            <a:schemeClr val="tx2">
                              <a:lumMod val="90000"/>
                              <a:lumOff val="10000"/>
                            </a:schemeClr>
                          </a:solidFill>
                          <a:effectLst/>
                          <a:latin typeface="+mn-lt"/>
                          <a:ea typeface="Aptos" panose="020B0004020202020204" pitchFamily="34" charset="0"/>
                        </a:rPr>
                        <a:t> bodova.</a:t>
                      </a:r>
                      <a:endParaRPr lang="hr-HR" sz="1700" kern="100">
                        <a:solidFill>
                          <a:schemeClr val="tx2">
                            <a:lumMod val="90000"/>
                            <a:lumOff val="10000"/>
                          </a:schemeClr>
                        </a:solidFill>
                        <a:effectLst/>
                        <a:latin typeface="+mn-lt"/>
                        <a:ea typeface="Aptos" panose="020B00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hr-HR"/>
                    </a:p>
                  </a:txBody>
                  <a:tcPr/>
                </a:tc>
                <a:tc>
                  <a:txBody>
                    <a:bodyPr/>
                    <a:lstStyle/>
                    <a:p>
                      <a:pPr algn="l">
                        <a:buNone/>
                      </a:pPr>
                      <a:endParaRPr lang="hr-HR" sz="1700" kern="100">
                        <a:solidFill>
                          <a:schemeClr val="tx2">
                            <a:lumMod val="90000"/>
                            <a:lumOff val="10000"/>
                          </a:schemeClr>
                        </a:solidFill>
                        <a:effectLst/>
                        <a:latin typeface="+mn-lt"/>
                        <a:ea typeface="Aptos" panose="020B00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34325119"/>
                  </a:ext>
                </a:extLst>
              </a:tr>
            </a:tbl>
          </a:graphicData>
        </a:graphic>
      </p:graphicFrame>
      <p:sp>
        <p:nvSpPr>
          <p:cNvPr id="6" name="TextBox 5">
            <a:extLst>
              <a:ext uri="{FF2B5EF4-FFF2-40B4-BE49-F238E27FC236}">
                <a16:creationId xmlns:a16="http://schemas.microsoft.com/office/drawing/2014/main" id="{EFE98798-9FDB-57C6-8499-F759A5062CB2}"/>
              </a:ext>
            </a:extLst>
          </p:cNvPr>
          <p:cNvSpPr txBox="1"/>
          <p:nvPr/>
        </p:nvSpPr>
        <p:spPr>
          <a:xfrm>
            <a:off x="253883" y="5371595"/>
            <a:ext cx="11758612" cy="707886"/>
          </a:xfrm>
          <a:prstGeom prst="rect">
            <a:avLst/>
          </a:prstGeom>
          <a:solidFill>
            <a:schemeClr val="tx2">
              <a:lumMod val="10000"/>
              <a:lumOff val="90000"/>
            </a:schemeClr>
          </a:solidFill>
        </p:spPr>
        <p:txBody>
          <a:bodyPr wrap="square">
            <a:spAutoFit/>
          </a:bodyPr>
          <a:lstStyle/>
          <a:p>
            <a:r>
              <a:rPr lang="hr-HR" sz="2000" noProof="0"/>
              <a:t>Projektni prijedlozi koji ne ostvare propisani minimalni broj bodova po pojedinom od navedenih kriterija te minimalni ukupni zbroj bodova neće biti dalje razmatrani te će se isključiti iz daljnjeg postupka dodjele. </a:t>
            </a:r>
          </a:p>
        </p:txBody>
      </p:sp>
    </p:spTree>
    <p:extLst>
      <p:ext uri="{BB962C8B-B14F-4D97-AF65-F5344CB8AC3E}">
        <p14:creationId xmlns:p14="http://schemas.microsoft.com/office/powerpoint/2010/main" val="1967178411"/>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DE5741-1943-EA29-3307-A878A0FE61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CBABD0-972D-1C74-5664-391807346E51}"/>
              </a:ext>
            </a:extLst>
          </p:cNvPr>
          <p:cNvSpPr>
            <a:spLocks noGrp="1"/>
          </p:cNvSpPr>
          <p:nvPr>
            <p:ph type="title"/>
          </p:nvPr>
        </p:nvSpPr>
        <p:spPr>
          <a:xfrm>
            <a:off x="424873" y="124473"/>
            <a:ext cx="11316023" cy="595193"/>
          </a:xfr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Autofit/>
          </a:bodyPr>
          <a:lstStyle/>
          <a:p>
            <a:br>
              <a:rPr lang="en-US" sz="3200">
                <a:solidFill>
                  <a:schemeClr val="tx2">
                    <a:lumMod val="90000"/>
                    <a:lumOff val="10000"/>
                  </a:schemeClr>
                </a:solidFill>
              </a:rPr>
            </a:br>
            <a:r>
              <a:rPr lang="hr-HR" sz="3200">
                <a:solidFill>
                  <a:schemeClr val="tx2">
                    <a:lumMod val="90000"/>
                    <a:lumOff val="10000"/>
                  </a:schemeClr>
                </a:solidFill>
              </a:rPr>
              <a:t>Faza 2. </a:t>
            </a:r>
            <a:r>
              <a:rPr lang="en-US" sz="3200" err="1">
                <a:solidFill>
                  <a:schemeClr val="tx2">
                    <a:lumMod val="90000"/>
                    <a:lumOff val="10000"/>
                  </a:schemeClr>
                </a:solidFill>
              </a:rPr>
              <a:t>Odluka</a:t>
            </a:r>
            <a:r>
              <a:rPr lang="en-US" sz="3200">
                <a:solidFill>
                  <a:schemeClr val="tx2">
                    <a:lumMod val="90000"/>
                    <a:lumOff val="10000"/>
                  </a:schemeClr>
                </a:solidFill>
              </a:rPr>
              <a:t> o </a:t>
            </a:r>
            <a:r>
              <a:rPr lang="en-US" sz="3200" err="1">
                <a:solidFill>
                  <a:schemeClr val="tx2">
                    <a:lumMod val="90000"/>
                    <a:lumOff val="10000"/>
                  </a:schemeClr>
                </a:solidFill>
              </a:rPr>
              <a:t>financiranju</a:t>
            </a:r>
            <a:br>
              <a:rPr lang="en-US" sz="3200">
                <a:solidFill>
                  <a:schemeClr val="tx2">
                    <a:lumMod val="90000"/>
                    <a:lumOff val="10000"/>
                  </a:schemeClr>
                </a:solidFill>
              </a:rPr>
            </a:br>
            <a:endParaRPr lang="en-US" sz="3200">
              <a:solidFill>
                <a:schemeClr val="tx2">
                  <a:lumMod val="90000"/>
                  <a:lumOff val="10000"/>
                </a:schemeClr>
              </a:solidFill>
            </a:endParaRPr>
          </a:p>
        </p:txBody>
      </p:sp>
      <p:sp>
        <p:nvSpPr>
          <p:cNvPr id="3" name="TextBox 2">
            <a:extLst>
              <a:ext uri="{FF2B5EF4-FFF2-40B4-BE49-F238E27FC236}">
                <a16:creationId xmlns:a16="http://schemas.microsoft.com/office/drawing/2014/main" id="{8FC226E9-82CC-73CF-5961-7F497AFDBA16}"/>
              </a:ext>
            </a:extLst>
          </p:cNvPr>
          <p:cNvSpPr txBox="1"/>
          <p:nvPr/>
        </p:nvSpPr>
        <p:spPr>
          <a:xfrm>
            <a:off x="424872" y="1083365"/>
            <a:ext cx="11476616" cy="4832092"/>
          </a:xfrm>
          <a:prstGeom prst="rect">
            <a:avLst/>
          </a:prstGeom>
        </p:spPr>
        <p:style>
          <a:lnRef idx="0">
            <a:scrgbClr r="0" g="0" b="0"/>
          </a:lnRef>
          <a:fillRef idx="1003">
            <a:schemeClr val="lt1"/>
          </a:fillRef>
          <a:effectRef idx="0">
            <a:scrgbClr r="0" g="0" b="0"/>
          </a:effectRef>
          <a:fontRef idx="major"/>
        </p:style>
        <p:txBody>
          <a:bodyPr wrap="square" rtlCol="0">
            <a:spAutoFit/>
          </a:bodyPr>
          <a:lstStyle>
            <a:defPPr>
              <a:defRPr lang="en-US"/>
            </a:defPPr>
            <a:lvl1pPr marL="342900" indent="-342900" algn="just">
              <a:spcAft>
                <a:spcPts val="1800"/>
              </a:spcAft>
              <a:buFont typeface="Wingdings" panose="05000000000000000000" pitchFamily="2" charset="2"/>
              <a:buChar char="v"/>
              <a:defRPr sz="2000">
                <a:solidFill>
                  <a:schemeClr val="accent3">
                    <a:lumMod val="75000"/>
                  </a:schemeClr>
                </a:solidFill>
                <a:ea typeface="Times New Roman" panose="02020603050405020304" pitchFamily="18" charset="0"/>
                <a:cs typeface="Times New Roman" panose="02020603050405020304" pitchFamily="18" charset="0"/>
              </a:defRPr>
            </a:lvl1pPr>
            <a:lvl2pPr>
              <a:defRPr>
                <a:solidFill>
                  <a:schemeClr val="tx1"/>
                </a:solidFill>
                <a:latin typeface="+mj-lt"/>
                <a:ea typeface="+mj-ea"/>
                <a:cs typeface="+mj-cs"/>
              </a:defRPr>
            </a:lvl2pPr>
            <a:lvl3pPr>
              <a:defRPr>
                <a:solidFill>
                  <a:schemeClr val="tx1"/>
                </a:solidFill>
                <a:latin typeface="+mj-lt"/>
                <a:ea typeface="+mj-ea"/>
                <a:cs typeface="+mj-cs"/>
              </a:defRPr>
            </a:lvl3pPr>
            <a:lvl4pPr>
              <a:defRPr>
                <a:solidFill>
                  <a:schemeClr val="tx1"/>
                </a:solidFill>
                <a:latin typeface="+mj-lt"/>
                <a:ea typeface="+mj-ea"/>
                <a:cs typeface="+mj-cs"/>
              </a:defRPr>
            </a:lvl4pPr>
            <a:lvl5pPr>
              <a:defRPr>
                <a:solidFill>
                  <a:schemeClr val="tx1"/>
                </a:solidFill>
                <a:latin typeface="+mj-lt"/>
                <a:ea typeface="+mj-ea"/>
                <a:cs typeface="+mj-cs"/>
              </a:defRPr>
            </a:lvl5pPr>
            <a:lvl6pPr>
              <a:defRPr>
                <a:solidFill>
                  <a:schemeClr val="tx1"/>
                </a:solidFill>
                <a:latin typeface="+mj-lt"/>
                <a:ea typeface="+mj-ea"/>
                <a:cs typeface="+mj-cs"/>
              </a:defRPr>
            </a:lvl6pPr>
            <a:lvl7pPr>
              <a:defRPr>
                <a:solidFill>
                  <a:schemeClr val="tx1"/>
                </a:solidFill>
                <a:latin typeface="+mj-lt"/>
                <a:ea typeface="+mj-ea"/>
                <a:cs typeface="+mj-cs"/>
              </a:defRPr>
            </a:lvl7pPr>
            <a:lvl8pPr>
              <a:defRPr>
                <a:solidFill>
                  <a:schemeClr val="tx1"/>
                </a:solidFill>
                <a:latin typeface="+mj-lt"/>
                <a:ea typeface="+mj-ea"/>
                <a:cs typeface="+mj-cs"/>
              </a:defRPr>
            </a:lvl8pPr>
            <a:lvl9pPr>
              <a:defRPr>
                <a:solidFill>
                  <a:schemeClr val="tx1"/>
                </a:solidFill>
                <a:latin typeface="+mj-lt"/>
                <a:ea typeface="+mj-ea"/>
                <a:cs typeface="+mj-cs"/>
              </a:defRPr>
            </a:lvl9pPr>
          </a:lstStyle>
          <a:p>
            <a:pPr marL="0" indent="0">
              <a:spcAft>
                <a:spcPts val="0"/>
              </a:spcAft>
              <a:buNone/>
            </a:pPr>
            <a:r>
              <a:rPr lang="hr-HR" sz="2200"/>
              <a:t>U slučaju izmijenjenih okolnosti relevantnih za postupak dodjele, Prijavitelj je dužan </a:t>
            </a:r>
            <a:r>
              <a:rPr lang="hr-HR" sz="2200" b="1"/>
              <a:t>bez odgode </a:t>
            </a:r>
            <a:r>
              <a:rPr lang="hr-HR" sz="2200"/>
              <a:t>o tome obavijestiti </a:t>
            </a:r>
            <a:r>
              <a:rPr lang="hr-HR" sz="2200" err="1"/>
              <a:t>PT1</a:t>
            </a:r>
            <a:r>
              <a:rPr lang="hr-HR" sz="2200"/>
              <a:t>.</a:t>
            </a:r>
            <a:endParaRPr lang="en-US" sz="2200"/>
          </a:p>
          <a:p>
            <a:pPr marL="0" indent="0">
              <a:spcAft>
                <a:spcPts val="0"/>
              </a:spcAft>
              <a:buNone/>
            </a:pPr>
            <a:endParaRPr lang="en-US" sz="2200"/>
          </a:p>
          <a:p>
            <a:pPr marL="0" indent="0">
              <a:spcAft>
                <a:spcPts val="0"/>
              </a:spcAft>
              <a:buNone/>
            </a:pPr>
            <a:r>
              <a:rPr lang="hr-HR" sz="2200"/>
              <a:t>Prije donošenja Odluke o financiranju nadležno tijelo provjerava postojanje rizika dvostrukog financiranja.</a:t>
            </a:r>
            <a:endParaRPr lang="en-US" sz="2200"/>
          </a:p>
          <a:p>
            <a:pPr marL="0" indent="0">
              <a:spcAft>
                <a:spcPts val="0"/>
              </a:spcAft>
              <a:buNone/>
            </a:pPr>
            <a:endParaRPr lang="en-US" sz="2200"/>
          </a:p>
          <a:p>
            <a:pPr marL="0" indent="0">
              <a:spcAft>
                <a:spcPts val="0"/>
              </a:spcAft>
              <a:buNone/>
            </a:pPr>
            <a:r>
              <a:rPr lang="hr-HR" sz="2200"/>
              <a:t>Prije donošenja Odluke o financiranju prijavitelj je dužan dostaviti na zahtjev</a:t>
            </a:r>
            <a:r>
              <a:rPr lang="en-US" sz="2200"/>
              <a:t> </a:t>
            </a:r>
            <a:r>
              <a:rPr lang="pl-PL" sz="2200"/>
              <a:t>u roku od 5 radnih dana </a:t>
            </a:r>
            <a:r>
              <a:rPr lang="hr-HR" sz="2200"/>
              <a:t>:</a:t>
            </a:r>
            <a:endParaRPr lang="en-US" sz="2200"/>
          </a:p>
          <a:p>
            <a:pPr marL="0" indent="0">
              <a:spcAft>
                <a:spcPts val="0"/>
              </a:spcAft>
              <a:buNone/>
            </a:pPr>
            <a:endParaRPr lang="en-US" sz="2200"/>
          </a:p>
          <a:p>
            <a:pPr marL="800100" lvl="1" indent="-342900">
              <a:buFont typeface="Arial" panose="020B0604020202020204" pitchFamily="34" charset="0"/>
              <a:buChar char="•"/>
            </a:pPr>
            <a:r>
              <a:rPr lang="hr-HR" sz="2200">
                <a:solidFill>
                  <a:schemeClr val="accent3">
                    <a:lumMod val="75000"/>
                  </a:schemeClr>
                </a:solidFill>
                <a:cs typeface="Times New Roman" panose="02020603050405020304" pitchFamily="18" charset="0"/>
              </a:rPr>
              <a:t>Potvrdu Porezne uprave da </a:t>
            </a:r>
            <a:r>
              <a:rPr lang="en-US" sz="2200">
                <a:solidFill>
                  <a:schemeClr val="accent3">
                    <a:lumMod val="75000"/>
                  </a:schemeClr>
                </a:solidFill>
                <a:cs typeface="Times New Roman" panose="02020603050405020304" pitchFamily="18" charset="0"/>
              </a:rPr>
              <a:t>je </a:t>
            </a:r>
            <a:r>
              <a:rPr lang="hr-HR" sz="2200">
                <a:solidFill>
                  <a:schemeClr val="accent3">
                    <a:lumMod val="75000"/>
                  </a:schemeClr>
                </a:solidFill>
                <a:cs typeface="Times New Roman" panose="02020603050405020304" pitchFamily="18" charset="0"/>
              </a:rPr>
              <a:t>prijavitelj ispuni</a:t>
            </a:r>
            <a:r>
              <a:rPr lang="en-US" sz="2200">
                <a:solidFill>
                  <a:schemeClr val="accent3">
                    <a:lumMod val="75000"/>
                  </a:schemeClr>
                </a:solidFill>
                <a:cs typeface="Times New Roman" panose="02020603050405020304" pitchFamily="18" charset="0"/>
              </a:rPr>
              <a:t>o</a:t>
            </a:r>
            <a:r>
              <a:rPr lang="hr-HR" sz="2200">
                <a:solidFill>
                  <a:schemeClr val="accent3">
                    <a:lumMod val="75000"/>
                  </a:schemeClr>
                </a:solidFill>
                <a:cs typeface="Times New Roman" panose="02020603050405020304" pitchFamily="18" charset="0"/>
              </a:rPr>
              <a:t> obveze isplate plaća zaposlenicima, plaćanje doprinosa za financiranje obveznih osiguranja (osobito zdravstveno ili mirovinsko) i plaćanje poreza u skladu s propisima RH</a:t>
            </a:r>
            <a:r>
              <a:rPr lang="en-US" sz="2200">
                <a:solidFill>
                  <a:schemeClr val="accent3">
                    <a:lumMod val="75000"/>
                  </a:schemeClr>
                </a:solidFill>
                <a:cs typeface="Times New Roman" panose="02020603050405020304" pitchFamily="18" charset="0"/>
              </a:rPr>
              <a:t> - ne </a:t>
            </a:r>
            <a:r>
              <a:rPr lang="en-US" sz="2200" err="1">
                <a:solidFill>
                  <a:schemeClr val="accent3">
                    <a:lumMod val="75000"/>
                  </a:schemeClr>
                </a:solidFill>
                <a:cs typeface="Times New Roman" panose="02020603050405020304" pitchFamily="18" charset="0"/>
              </a:rPr>
              <a:t>stariju</a:t>
            </a:r>
            <a:r>
              <a:rPr lang="en-US" sz="2200">
                <a:solidFill>
                  <a:schemeClr val="accent3">
                    <a:lumMod val="75000"/>
                  </a:schemeClr>
                </a:solidFill>
                <a:cs typeface="Times New Roman" panose="02020603050405020304" pitchFamily="18" charset="0"/>
              </a:rPr>
              <a:t> od dana </a:t>
            </a:r>
            <a:r>
              <a:rPr lang="en-US" sz="2200" err="1">
                <a:solidFill>
                  <a:schemeClr val="accent3">
                    <a:lumMod val="75000"/>
                  </a:schemeClr>
                </a:solidFill>
                <a:cs typeface="Times New Roman" panose="02020603050405020304" pitchFamily="18" charset="0"/>
              </a:rPr>
              <a:t>dostave</a:t>
            </a:r>
            <a:r>
              <a:rPr lang="en-US" sz="2200">
                <a:solidFill>
                  <a:schemeClr val="accent3">
                    <a:lumMod val="75000"/>
                  </a:schemeClr>
                </a:solidFill>
                <a:cs typeface="Times New Roman" panose="02020603050405020304" pitchFamily="18" charset="0"/>
              </a:rPr>
              <a:t> </a:t>
            </a:r>
            <a:r>
              <a:rPr lang="en-US" sz="2200" err="1">
                <a:solidFill>
                  <a:schemeClr val="accent3">
                    <a:lumMod val="75000"/>
                  </a:schemeClr>
                </a:solidFill>
                <a:cs typeface="Times New Roman" panose="02020603050405020304" pitchFamily="18" charset="0"/>
              </a:rPr>
              <a:t>zahtjeva</a:t>
            </a:r>
            <a:r>
              <a:rPr lang="en-US" sz="2200">
                <a:solidFill>
                  <a:schemeClr val="accent3">
                    <a:lumMod val="75000"/>
                  </a:schemeClr>
                </a:solidFill>
                <a:cs typeface="Times New Roman" panose="02020603050405020304" pitchFamily="18" charset="0"/>
              </a:rPr>
              <a:t> </a:t>
            </a:r>
            <a:r>
              <a:rPr lang="en-US" sz="2200" err="1">
                <a:solidFill>
                  <a:schemeClr val="accent3">
                    <a:lumMod val="75000"/>
                  </a:schemeClr>
                </a:solidFill>
                <a:cs typeface="Times New Roman" panose="02020603050405020304" pitchFamily="18" charset="0"/>
              </a:rPr>
              <a:t>nadležnog</a:t>
            </a:r>
            <a:r>
              <a:rPr lang="en-US" sz="2200">
                <a:solidFill>
                  <a:schemeClr val="accent3">
                    <a:lumMod val="75000"/>
                  </a:schemeClr>
                </a:solidFill>
                <a:cs typeface="Times New Roman" panose="02020603050405020304" pitchFamily="18" charset="0"/>
              </a:rPr>
              <a:t> </a:t>
            </a:r>
            <a:r>
              <a:rPr lang="en-US" sz="2200" err="1">
                <a:solidFill>
                  <a:schemeClr val="accent3">
                    <a:lumMod val="75000"/>
                  </a:schemeClr>
                </a:solidFill>
                <a:cs typeface="Times New Roman" panose="02020603050405020304" pitchFamily="18" charset="0"/>
              </a:rPr>
              <a:t>tijela</a:t>
            </a:r>
            <a:r>
              <a:rPr lang="en-US" sz="2200">
                <a:solidFill>
                  <a:schemeClr val="accent3">
                    <a:lumMod val="75000"/>
                  </a:schemeClr>
                </a:solidFill>
                <a:cs typeface="Times New Roman" panose="02020603050405020304" pitchFamily="18" charset="0"/>
              </a:rPr>
              <a:t>;</a:t>
            </a:r>
            <a:r>
              <a:rPr lang="hr-HR" sz="2200">
                <a:solidFill>
                  <a:schemeClr val="accent3">
                    <a:lumMod val="75000"/>
                  </a:schemeClr>
                </a:solidFill>
                <a:cs typeface="Times New Roman" panose="02020603050405020304" pitchFamily="18" charset="0"/>
              </a:rPr>
              <a:t> </a:t>
            </a:r>
            <a:endParaRPr lang="en-US" sz="2200">
              <a:solidFill>
                <a:schemeClr val="accent3">
                  <a:lumMod val="75000"/>
                </a:schemeClr>
              </a:solidFill>
              <a:cs typeface="Times New Roman" panose="02020603050405020304" pitchFamily="18" charset="0"/>
            </a:endParaRPr>
          </a:p>
          <a:p>
            <a:pPr lvl="1"/>
            <a:endParaRPr lang="en-US" sz="2200">
              <a:solidFill>
                <a:schemeClr val="accent3">
                  <a:lumMod val="75000"/>
                </a:schemeClr>
              </a:solidFill>
              <a:cs typeface="Times New Roman" panose="02020603050405020304" pitchFamily="18" charset="0"/>
            </a:endParaRPr>
          </a:p>
          <a:p>
            <a:pPr marL="800100" lvl="1" indent="-342900">
              <a:buFont typeface="Arial" panose="020B0604020202020204" pitchFamily="34" charset="0"/>
              <a:buChar char="•"/>
            </a:pPr>
            <a:r>
              <a:rPr lang="hr-HR" sz="2200">
                <a:solidFill>
                  <a:schemeClr val="accent3">
                    <a:lumMod val="75000"/>
                  </a:schemeClr>
                </a:solidFill>
                <a:cs typeface="Times New Roman" panose="02020603050405020304" pitchFamily="18" charset="0"/>
              </a:rPr>
              <a:t>Ažurirani Obrazac 4. Izjava o korištenim potporama za prijavitelja i pojedinačno za svako povezano poduzeće koje se smatra “jedinstvenim poduzetnikom”</a:t>
            </a:r>
            <a:r>
              <a:rPr lang="en-US" sz="2200">
                <a:solidFill>
                  <a:schemeClr val="accent3">
                    <a:lumMod val="75000"/>
                  </a:schemeClr>
                </a:solidFill>
                <a:cs typeface="Times New Roman" panose="02020603050405020304" pitchFamily="18" charset="0"/>
              </a:rPr>
              <a:t>.</a:t>
            </a:r>
            <a:endParaRPr lang="hr-HR" sz="2200">
              <a:solidFill>
                <a:schemeClr val="accent3">
                  <a:lumMod val="75000"/>
                </a:schemeClr>
              </a:solidFill>
              <a:cs typeface="Times New Roman" panose="02020603050405020304" pitchFamily="18" charset="0"/>
            </a:endParaRPr>
          </a:p>
        </p:txBody>
      </p:sp>
    </p:spTree>
    <p:extLst>
      <p:ext uri="{BB962C8B-B14F-4D97-AF65-F5344CB8AC3E}">
        <p14:creationId xmlns:p14="http://schemas.microsoft.com/office/powerpoint/2010/main" val="1184608212"/>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A656921-A003-FE87-92CC-E7F318865313}"/>
              </a:ext>
            </a:extLst>
          </p:cNvPr>
          <p:cNvSpPr txBox="1">
            <a:spLocks/>
          </p:cNvSpPr>
          <p:nvPr/>
        </p:nvSpPr>
        <p:spPr>
          <a:xfrm>
            <a:off x="417689" y="223373"/>
            <a:ext cx="10936111" cy="623827"/>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fontScale="97500"/>
          </a:bodyPr>
          <a:lstStyle>
            <a:lvl1pPr defTabSz="914400">
              <a:lnSpc>
                <a:spcPct val="90000"/>
              </a:lnSpc>
              <a:spcBef>
                <a:spcPct val="0"/>
              </a:spcBef>
              <a:buNone/>
              <a:defRPr sz="3200">
                <a:solidFill>
                  <a:schemeClr val="tx2">
                    <a:lumMod val="90000"/>
                    <a:lumOff val="10000"/>
                  </a:schemeClr>
                </a:solidFill>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hr-HR"/>
              <a:t>Pojašnjenja tijekom postupka dodjele bespovratnih sredstava</a:t>
            </a:r>
          </a:p>
        </p:txBody>
      </p:sp>
      <p:sp>
        <p:nvSpPr>
          <p:cNvPr id="6" name="TextBox 5">
            <a:extLst>
              <a:ext uri="{FF2B5EF4-FFF2-40B4-BE49-F238E27FC236}">
                <a16:creationId xmlns:a16="http://schemas.microsoft.com/office/drawing/2014/main" id="{A2BFB17B-D867-4E2D-A2E8-6A9EBD7BF38B}"/>
              </a:ext>
            </a:extLst>
          </p:cNvPr>
          <p:cNvSpPr txBox="1"/>
          <p:nvPr/>
        </p:nvSpPr>
        <p:spPr>
          <a:xfrm>
            <a:off x="417689" y="1222644"/>
            <a:ext cx="11085689" cy="4847481"/>
          </a:xfrm>
          <a:prstGeom prst="rect">
            <a:avLst/>
          </a:prstGeom>
        </p:spPr>
        <p:style>
          <a:lnRef idx="0">
            <a:scrgbClr r="0" g="0" b="0"/>
          </a:lnRef>
          <a:fillRef idx="1003">
            <a:schemeClr val="lt1"/>
          </a:fillRef>
          <a:effectRef idx="0">
            <a:scrgbClr r="0" g="0" b="0"/>
          </a:effectRef>
          <a:fontRef idx="major"/>
        </p:style>
        <p:txBody>
          <a:bodyPr wrap="square" rtlCol="0">
            <a:spAutoFit/>
          </a:bodyPr>
          <a:lstStyle/>
          <a:p>
            <a:pPr algn="just">
              <a:spcAft>
                <a:spcPts val="1800"/>
              </a:spcAft>
            </a:pPr>
            <a:r>
              <a:rPr lang="hr-HR" sz="2200">
                <a:solidFill>
                  <a:schemeClr val="accent3">
                    <a:lumMod val="75000"/>
                  </a:schemeClr>
                </a:solidFill>
                <a:latin typeface="+mn-lt"/>
                <a:ea typeface="Times New Roman" panose="02020603050405020304" pitchFamily="18" charset="0"/>
                <a:cs typeface="Times New Roman" panose="02020603050405020304" pitchFamily="18" charset="0"/>
              </a:rPr>
              <a:t>Postupak pojašnjavanja može se provoditi tijekom postupka dodjele bespovratnih sredstava ako u projektnom prijedlogu </a:t>
            </a:r>
            <a:r>
              <a:rPr lang="hr-HR" sz="2200" b="1">
                <a:solidFill>
                  <a:schemeClr val="accent3">
                    <a:lumMod val="75000"/>
                  </a:schemeClr>
                </a:solidFill>
                <a:latin typeface="+mn-lt"/>
                <a:ea typeface="Times New Roman" panose="02020603050405020304" pitchFamily="18" charset="0"/>
                <a:cs typeface="Times New Roman" panose="02020603050405020304" pitchFamily="18" charset="0"/>
              </a:rPr>
              <a:t>dostavljeni podaci nisu jasni ili je uočena neusklađenost u dostavljenim podacima</a:t>
            </a:r>
            <a:r>
              <a:rPr lang="hr-HR" sz="2200">
                <a:solidFill>
                  <a:schemeClr val="accent3">
                    <a:lumMod val="75000"/>
                  </a:schemeClr>
                </a:solidFill>
                <a:latin typeface="+mn-lt"/>
                <a:ea typeface="Times New Roman" panose="02020603050405020304" pitchFamily="18" charset="0"/>
                <a:cs typeface="Times New Roman" panose="02020603050405020304" pitchFamily="18" charset="0"/>
              </a:rPr>
              <a:t>. U tim slučajevima </a:t>
            </a:r>
            <a:r>
              <a:rPr lang="en-US" sz="2200" err="1">
                <a:solidFill>
                  <a:schemeClr val="accent3">
                    <a:lumMod val="75000"/>
                  </a:schemeClr>
                </a:solidFill>
                <a:latin typeface="+mn-lt"/>
                <a:ea typeface="Times New Roman" panose="02020603050405020304" pitchFamily="18" charset="0"/>
                <a:cs typeface="Times New Roman" panose="02020603050405020304" pitchFamily="18" charset="0"/>
              </a:rPr>
              <a:t>nadležno</a:t>
            </a:r>
            <a:r>
              <a:rPr lang="en-US" sz="2200">
                <a:solidFill>
                  <a:schemeClr val="accent3">
                    <a:lumMod val="75000"/>
                  </a:schemeClr>
                </a:solidFill>
                <a:latin typeface="+mn-lt"/>
                <a:ea typeface="Times New Roman" panose="02020603050405020304" pitchFamily="18" charset="0"/>
                <a:cs typeface="Times New Roman" panose="02020603050405020304" pitchFamily="18" charset="0"/>
              </a:rPr>
              <a:t> </a:t>
            </a:r>
            <a:r>
              <a:rPr lang="en-US" sz="2200" err="1">
                <a:solidFill>
                  <a:schemeClr val="accent3">
                    <a:lumMod val="75000"/>
                  </a:schemeClr>
                </a:solidFill>
                <a:latin typeface="+mn-lt"/>
                <a:ea typeface="Times New Roman" panose="02020603050405020304" pitchFamily="18" charset="0"/>
                <a:cs typeface="Times New Roman" panose="02020603050405020304" pitchFamily="18" charset="0"/>
              </a:rPr>
              <a:t>tijelo</a:t>
            </a:r>
            <a:r>
              <a:rPr lang="hr-HR" sz="2200">
                <a:solidFill>
                  <a:schemeClr val="accent3">
                    <a:lumMod val="75000"/>
                  </a:schemeClr>
                </a:solidFill>
                <a:latin typeface="+mn-lt"/>
                <a:ea typeface="Times New Roman" panose="02020603050405020304" pitchFamily="18" charset="0"/>
                <a:cs typeface="Times New Roman" panose="02020603050405020304" pitchFamily="18" charset="0"/>
              </a:rPr>
              <a:t> od prijavitelja može zatražiti pojašnjenja ako iz navedenih razloga nije moguće objektivno provesti postupak dodjele</a:t>
            </a:r>
            <a:r>
              <a:rPr lang="en-US" sz="2200">
                <a:solidFill>
                  <a:schemeClr val="accent3">
                    <a:lumMod val="75000"/>
                  </a:schemeClr>
                </a:solidFill>
                <a:latin typeface="+mn-lt"/>
                <a:ea typeface="Times New Roman" panose="02020603050405020304" pitchFamily="18" charset="0"/>
                <a:cs typeface="Times New Roman" panose="02020603050405020304" pitchFamily="18" charset="0"/>
              </a:rPr>
              <a:t>.</a:t>
            </a:r>
            <a:endParaRPr lang="hr-HR" sz="2200">
              <a:solidFill>
                <a:schemeClr val="accent3">
                  <a:lumMod val="75000"/>
                </a:schemeClr>
              </a:solidFill>
              <a:latin typeface="+mn-lt"/>
              <a:ea typeface="Times New Roman" panose="02020603050405020304" pitchFamily="18" charset="0"/>
              <a:cs typeface="Times New Roman" panose="02020603050405020304" pitchFamily="18" charset="0"/>
            </a:endParaRPr>
          </a:p>
          <a:p>
            <a:pPr algn="just">
              <a:spcAft>
                <a:spcPts val="1800"/>
              </a:spcAft>
            </a:pPr>
            <a:r>
              <a:rPr lang="en-US" sz="2200" err="1">
                <a:solidFill>
                  <a:schemeClr val="accent3">
                    <a:lumMod val="75000"/>
                  </a:schemeClr>
                </a:solidFill>
                <a:latin typeface="+mn-lt"/>
                <a:ea typeface="Times New Roman" panose="02020603050405020304" pitchFamily="18" charset="0"/>
                <a:cs typeface="Times New Roman" panose="02020603050405020304" pitchFamily="18" charset="0"/>
              </a:rPr>
              <a:t>Nadležno</a:t>
            </a:r>
            <a:r>
              <a:rPr lang="en-US" sz="2200">
                <a:solidFill>
                  <a:schemeClr val="accent3">
                    <a:lumMod val="75000"/>
                  </a:schemeClr>
                </a:solidFill>
                <a:latin typeface="+mn-lt"/>
                <a:ea typeface="Times New Roman" panose="02020603050405020304" pitchFamily="18" charset="0"/>
                <a:cs typeface="Times New Roman" panose="02020603050405020304" pitchFamily="18" charset="0"/>
              </a:rPr>
              <a:t> </a:t>
            </a:r>
            <a:r>
              <a:rPr lang="en-US" sz="2200" err="1">
                <a:solidFill>
                  <a:schemeClr val="accent3">
                    <a:lumMod val="75000"/>
                  </a:schemeClr>
                </a:solidFill>
                <a:latin typeface="+mn-lt"/>
                <a:ea typeface="Times New Roman" panose="02020603050405020304" pitchFamily="18" charset="0"/>
                <a:cs typeface="Times New Roman" panose="02020603050405020304" pitchFamily="18" charset="0"/>
              </a:rPr>
              <a:t>tijelo</a:t>
            </a:r>
            <a:r>
              <a:rPr lang="hr-HR" sz="2200">
                <a:solidFill>
                  <a:schemeClr val="accent3">
                    <a:lumMod val="75000"/>
                  </a:schemeClr>
                </a:solidFill>
                <a:latin typeface="+mn-lt"/>
                <a:ea typeface="Times New Roman" panose="02020603050405020304" pitchFamily="18" charset="0"/>
                <a:cs typeface="Times New Roman" panose="02020603050405020304" pitchFamily="18" charset="0"/>
              </a:rPr>
              <a:t> ima pravo isključiti projektni prijedlog iz postupka dodjele ako potrebni dokumenti/podaci nedostaju, ako nisu potpuni ili ako na zahtjev nije dostavljeno pojašnjenje unutar zadanog roka</a:t>
            </a:r>
            <a:r>
              <a:rPr lang="en-US" sz="2200">
                <a:solidFill>
                  <a:schemeClr val="accent3">
                    <a:lumMod val="75000"/>
                  </a:schemeClr>
                </a:solidFill>
                <a:latin typeface="+mn-lt"/>
                <a:ea typeface="Times New Roman" panose="02020603050405020304" pitchFamily="18" charset="0"/>
                <a:cs typeface="Times New Roman" panose="02020603050405020304" pitchFamily="18" charset="0"/>
              </a:rPr>
              <a:t>.</a:t>
            </a:r>
            <a:endParaRPr lang="hr-HR" sz="2200">
              <a:solidFill>
                <a:schemeClr val="accent3">
                  <a:lumMod val="75000"/>
                </a:schemeClr>
              </a:solidFill>
              <a:latin typeface="+mn-lt"/>
              <a:ea typeface="Times New Roman" panose="02020603050405020304" pitchFamily="18" charset="0"/>
              <a:cs typeface="Times New Roman" panose="02020603050405020304" pitchFamily="18" charset="0"/>
            </a:endParaRPr>
          </a:p>
          <a:p>
            <a:pPr algn="just">
              <a:spcAft>
                <a:spcPts val="1800"/>
              </a:spcAft>
            </a:pPr>
            <a:r>
              <a:rPr lang="hr-HR" sz="2200">
                <a:solidFill>
                  <a:schemeClr val="accent3">
                    <a:lumMod val="75000"/>
                  </a:schemeClr>
                </a:solidFill>
                <a:latin typeface="+mn-lt"/>
                <a:ea typeface="Times New Roman" panose="02020603050405020304" pitchFamily="18" charset="0"/>
                <a:cs typeface="Times New Roman" panose="02020603050405020304" pitchFamily="18" charset="0"/>
              </a:rPr>
              <a:t>Zahtjevi za pojašnjenjem Prijavitelju će biti dostavljeni te je na njih obavezan odgovoriti </a:t>
            </a:r>
            <a:r>
              <a:rPr lang="hr-HR" sz="2200" b="1">
                <a:solidFill>
                  <a:schemeClr val="accent3">
                    <a:lumMod val="75000"/>
                  </a:schemeClr>
                </a:solidFill>
                <a:latin typeface="+mn-lt"/>
                <a:ea typeface="Times New Roman" panose="02020603050405020304" pitchFamily="18" charset="0"/>
                <a:cs typeface="Times New Roman" panose="02020603050405020304" pitchFamily="18" charset="0"/>
              </a:rPr>
              <a:t>putem informacijskog sustava </a:t>
            </a:r>
            <a:r>
              <a:rPr lang="hr-HR" sz="2200" b="1" err="1">
                <a:solidFill>
                  <a:schemeClr val="accent3">
                    <a:lumMod val="75000"/>
                  </a:schemeClr>
                </a:solidFill>
                <a:latin typeface="+mn-lt"/>
                <a:ea typeface="Times New Roman" panose="02020603050405020304" pitchFamily="18" charset="0"/>
                <a:cs typeface="Times New Roman" panose="02020603050405020304" pitchFamily="18" charset="0"/>
              </a:rPr>
              <a:t>eKohezija</a:t>
            </a:r>
            <a:r>
              <a:rPr lang="en-US" sz="2200" b="1">
                <a:solidFill>
                  <a:schemeClr val="accent3">
                    <a:lumMod val="75000"/>
                  </a:schemeClr>
                </a:solidFill>
                <a:latin typeface="+mn-lt"/>
                <a:ea typeface="Times New Roman" panose="02020603050405020304" pitchFamily="18" charset="0"/>
                <a:cs typeface="Times New Roman" panose="02020603050405020304" pitchFamily="18" charset="0"/>
              </a:rPr>
              <a:t>.</a:t>
            </a:r>
            <a:endParaRPr lang="hr-HR" sz="2200" b="1">
              <a:solidFill>
                <a:schemeClr val="accent3">
                  <a:lumMod val="75000"/>
                </a:schemeClr>
              </a:solidFill>
              <a:latin typeface="+mn-lt"/>
              <a:ea typeface="Times New Roman" panose="02020603050405020304" pitchFamily="18" charset="0"/>
              <a:cs typeface="Times New Roman" panose="02020603050405020304" pitchFamily="18" charset="0"/>
            </a:endParaRPr>
          </a:p>
          <a:p>
            <a:pPr algn="just">
              <a:spcAft>
                <a:spcPts val="1800"/>
              </a:spcAft>
            </a:pPr>
            <a:r>
              <a:rPr lang="hr-HR" sz="2200">
                <a:solidFill>
                  <a:schemeClr val="accent3">
                    <a:lumMod val="75000"/>
                  </a:schemeClr>
                </a:solidFill>
                <a:latin typeface="+mn-lt"/>
                <a:ea typeface="Times New Roman" panose="02020603050405020304" pitchFamily="18" charset="0"/>
                <a:cs typeface="Times New Roman" panose="02020603050405020304" pitchFamily="18" charset="0"/>
              </a:rPr>
              <a:t>Prijavitelju </a:t>
            </a:r>
            <a:r>
              <a:rPr lang="hr-HR" sz="2200" b="1">
                <a:solidFill>
                  <a:schemeClr val="accent3">
                    <a:lumMod val="75000"/>
                  </a:schemeClr>
                </a:solidFill>
                <a:latin typeface="+mn-lt"/>
                <a:ea typeface="Times New Roman" panose="02020603050405020304" pitchFamily="18" charset="0"/>
                <a:cs typeface="Times New Roman" panose="02020603050405020304" pitchFamily="18" charset="0"/>
              </a:rPr>
              <a:t>nije dozvoljeno dostavljati ispravke ili dopune projektne dokumentacije </a:t>
            </a:r>
            <a:r>
              <a:rPr lang="hr-HR" sz="2200">
                <a:solidFill>
                  <a:schemeClr val="accent3">
                    <a:lumMod val="75000"/>
                  </a:schemeClr>
                </a:solidFill>
                <a:latin typeface="+mn-lt"/>
                <a:ea typeface="Times New Roman" panose="02020603050405020304" pitchFamily="18" charset="0"/>
                <a:cs typeface="Times New Roman" panose="02020603050405020304" pitchFamily="18" charset="0"/>
              </a:rPr>
              <a:t>na vlastitu inicijativu </a:t>
            </a:r>
            <a:r>
              <a:rPr lang="hr-HR" sz="2200" b="1">
                <a:solidFill>
                  <a:schemeClr val="accent3">
                    <a:lumMod val="75000"/>
                  </a:schemeClr>
                </a:solidFill>
                <a:latin typeface="+mn-lt"/>
                <a:ea typeface="Times New Roman" panose="02020603050405020304" pitchFamily="18" charset="0"/>
                <a:cs typeface="Times New Roman" panose="02020603050405020304" pitchFamily="18" charset="0"/>
              </a:rPr>
              <a:t>nakon podnošenja projektnog prijedloga</a:t>
            </a:r>
          </a:p>
        </p:txBody>
      </p:sp>
    </p:spTree>
    <p:extLst>
      <p:ext uri="{BB962C8B-B14F-4D97-AF65-F5344CB8AC3E}">
        <p14:creationId xmlns:p14="http://schemas.microsoft.com/office/powerpoint/2010/main" val="22183876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4A71B-9680-7634-3A18-B0ECDD81E78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3E86C1F-B35F-6766-EAB9-D08D2CC3221B}"/>
              </a:ext>
            </a:extLst>
          </p:cNvPr>
          <p:cNvSpPr txBox="1">
            <a:spLocks/>
          </p:cNvSpPr>
          <p:nvPr/>
        </p:nvSpPr>
        <p:spPr>
          <a:xfrm>
            <a:off x="756356" y="624205"/>
            <a:ext cx="10668000" cy="537330"/>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fontScale="97500"/>
          </a:bodyPr>
          <a:lstStyle>
            <a:defPPr>
              <a:defRPr lang="en-US"/>
            </a:defPPr>
            <a:lvl1pPr defTabSz="914400">
              <a:lnSpc>
                <a:spcPct val="90000"/>
              </a:lnSpc>
              <a:spcBef>
                <a:spcPct val="0"/>
              </a:spcBef>
              <a:buNone/>
              <a:defRPr sz="3200">
                <a:solidFill>
                  <a:schemeClr val="tx2">
                    <a:lumMod val="90000"/>
                    <a:lumOff val="10000"/>
                  </a:schemeClr>
                </a:solidFill>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hr-HR"/>
              <a:t>Sklapanje </a:t>
            </a:r>
            <a:r>
              <a:rPr lang="hr-HR" sz="3300"/>
              <a:t>ugovora</a:t>
            </a:r>
          </a:p>
        </p:txBody>
      </p:sp>
      <p:sp>
        <p:nvSpPr>
          <p:cNvPr id="6" name="TextBox 5">
            <a:extLst>
              <a:ext uri="{FF2B5EF4-FFF2-40B4-BE49-F238E27FC236}">
                <a16:creationId xmlns:a16="http://schemas.microsoft.com/office/drawing/2014/main" id="{9B85C0FE-D1A7-E71B-55AE-155733BDEED8}"/>
              </a:ext>
            </a:extLst>
          </p:cNvPr>
          <p:cNvSpPr txBox="1"/>
          <p:nvPr/>
        </p:nvSpPr>
        <p:spPr>
          <a:xfrm>
            <a:off x="756356" y="1509425"/>
            <a:ext cx="10668000" cy="4724370"/>
          </a:xfrm>
          <a:prstGeom prst="rect">
            <a:avLst/>
          </a:prstGeom>
        </p:spPr>
        <p:style>
          <a:lnRef idx="0">
            <a:scrgbClr r="0" g="0" b="0"/>
          </a:lnRef>
          <a:fillRef idx="1003">
            <a:schemeClr val="lt1"/>
          </a:fillRef>
          <a:effectRef idx="0">
            <a:scrgbClr r="0" g="0" b="0"/>
          </a:effectRef>
          <a:fontRef idx="major"/>
        </p:style>
        <p:txBody>
          <a:bodyPr wrap="square" lIns="91440" tIns="45720" rIns="91440" bIns="45720" rtlCol="0" anchor="t">
            <a:spAutoFit/>
          </a:bodyPr>
          <a:lstStyle/>
          <a:p>
            <a:pPr algn="just">
              <a:spcAft>
                <a:spcPts val="600"/>
              </a:spcAft>
            </a:pPr>
            <a:r>
              <a:rPr lang="hr-HR" sz="2200">
                <a:solidFill>
                  <a:schemeClr val="accent3">
                    <a:lumMod val="75000"/>
                  </a:schemeClr>
                </a:solidFill>
                <a:ea typeface="Times New Roman" panose="02020603050405020304" pitchFamily="18" charset="0"/>
                <a:cs typeface="Times New Roman" panose="02020603050405020304" pitchFamily="18" charset="0"/>
              </a:rPr>
              <a:t>Prije potpisivanja Ugovora, prijavitelj je obvezan dostaviti izjavu kojom potvrđuje da u odnosu na podatke dostavljene u projektnom prijedlogu:</a:t>
            </a:r>
            <a:endParaRPr lang="en-US" sz="2200">
              <a:solidFill>
                <a:schemeClr val="accent3">
                  <a:lumMod val="75000"/>
                </a:schemeClr>
              </a:solidFill>
              <a:ea typeface="Times New Roman" panose="02020603050405020304" pitchFamily="18" charset="0"/>
              <a:cs typeface="Times New Roman" panose="02020603050405020304" pitchFamily="18" charset="0"/>
            </a:endParaRPr>
          </a:p>
          <a:p>
            <a:pPr marL="800100" lvl="1" indent="-342900" algn="just">
              <a:buFont typeface="Arial" panose="020B0604020202020204" pitchFamily="34" charset="0"/>
              <a:buChar char="•"/>
            </a:pPr>
            <a:r>
              <a:rPr lang="hr-HR" sz="2200">
                <a:solidFill>
                  <a:schemeClr val="accent3">
                    <a:lumMod val="75000"/>
                  </a:schemeClr>
                </a:solidFill>
                <a:ea typeface="Times New Roman" panose="02020603050405020304" pitchFamily="18" charset="0"/>
                <a:cs typeface="Times New Roman" panose="02020603050405020304" pitchFamily="18" charset="0"/>
              </a:rPr>
              <a:t>nisu nastupile okolnosti koje utječu ili mogu utjecati na ispravnost postupka dodjele ili samu dodjelu bespovratnih sredstava (primjerice, da u međuvremenu od podnošenja projektnog prijedloga da nije nastupio stečaj  ili slično) i </a:t>
            </a:r>
          </a:p>
          <a:p>
            <a:pPr marL="800100" lvl="1" indent="-342900" algn="just">
              <a:buFont typeface="Arial" panose="020B0604020202020204" pitchFamily="34" charset="0"/>
              <a:buChar char="•"/>
            </a:pPr>
            <a:r>
              <a:rPr lang="hr-HR" sz="2200">
                <a:solidFill>
                  <a:schemeClr val="accent3">
                    <a:lumMod val="75000"/>
                  </a:schemeClr>
                </a:solidFill>
                <a:ea typeface="Times New Roman" panose="02020603050405020304" pitchFamily="18" charset="0"/>
                <a:cs typeface="Times New Roman"/>
              </a:rPr>
              <a:t>da su provedbeni kapaciteti korisnika nepromijenjeni.</a:t>
            </a:r>
            <a:endParaRPr lang="hr-HR" sz="2200">
              <a:ea typeface="Times New Roman" panose="02020603050405020304" pitchFamily="18" charset="0"/>
              <a:cs typeface="Times New Roman" panose="02020603050405020304" pitchFamily="18" charset="0"/>
            </a:endParaRPr>
          </a:p>
          <a:p>
            <a:pPr algn="just">
              <a:spcBef>
                <a:spcPts val="600"/>
              </a:spcBef>
            </a:pPr>
            <a:r>
              <a:rPr lang="hr-HR" sz="2200" noProof="0">
                <a:solidFill>
                  <a:schemeClr val="accent3">
                    <a:lumMod val="75000"/>
                  </a:schemeClr>
                </a:solidFill>
                <a:latin typeface="+mn-lt"/>
                <a:ea typeface="Times New Roman" panose="02020603050405020304" pitchFamily="18" charset="0"/>
                <a:cs typeface="Times New Roman" panose="02020603050405020304" pitchFamily="18" charset="0"/>
              </a:rPr>
              <a:t>U postupku ugovaranja prijavitelj mora dokazati zatvorenu financijsku konstrukciju projekta sukladno odabranom načinu sufinanciranja projekta u fazi prijave projektnog prijedloga.</a:t>
            </a:r>
          </a:p>
          <a:p>
            <a:pPr algn="just">
              <a:spcBef>
                <a:spcPts val="600"/>
              </a:spcBef>
            </a:pPr>
            <a:r>
              <a:rPr lang="hr-HR" sz="2200" noProof="0">
                <a:solidFill>
                  <a:schemeClr val="accent3">
                    <a:lumMod val="75000"/>
                  </a:schemeClr>
                </a:solidFill>
                <a:latin typeface="+mn-lt"/>
                <a:ea typeface="Times New Roman" panose="02020603050405020304" pitchFamily="18" charset="0"/>
                <a:cs typeface="Times New Roman" panose="02020603050405020304" pitchFamily="18" charset="0"/>
              </a:rPr>
              <a:t>Ugovor se priprema i potpisuje u roku od šezdeset (60) dana od isteka roka mirovanja, odnosno od dana odricanja prijavitelja od prava na prigovor na Odluku o financiranju. Rok za pripremu i potpisivanje Ugovora može se produljiti, uz prethodnu suglasnost </a:t>
            </a:r>
            <a:r>
              <a:rPr lang="hr-HR" sz="2200" noProof="0" err="1">
                <a:solidFill>
                  <a:schemeClr val="accent3">
                    <a:lumMod val="75000"/>
                  </a:schemeClr>
                </a:solidFill>
                <a:latin typeface="+mn-lt"/>
                <a:ea typeface="Times New Roman" panose="02020603050405020304" pitchFamily="18" charset="0"/>
                <a:cs typeface="Times New Roman" panose="02020603050405020304" pitchFamily="18" charset="0"/>
              </a:rPr>
              <a:t>UT</a:t>
            </a:r>
            <a:r>
              <a:rPr lang="hr-HR" sz="2200" noProof="0">
                <a:solidFill>
                  <a:schemeClr val="accent3">
                    <a:lumMod val="75000"/>
                  </a:schemeClr>
                </a:solidFill>
                <a:latin typeface="+mn-lt"/>
                <a:ea typeface="Times New Roman" panose="02020603050405020304" pitchFamily="18" charset="0"/>
                <a:cs typeface="Times New Roman" panose="02020603050405020304" pitchFamily="18" charset="0"/>
              </a:rPr>
              <a:t>, u opravdanim slučajevima.</a:t>
            </a:r>
            <a:endParaRPr lang="en-US" sz="2200" noProof="0">
              <a:solidFill>
                <a:schemeClr val="accent3">
                  <a:lumMod val="75000"/>
                </a:schemeClr>
              </a:solidFill>
              <a:latin typeface="+mn-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7619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D5B92-59D6-90AF-091B-37B4A7C7003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8E1888B-A072-DC13-6A54-45CB264FA472}"/>
              </a:ext>
            </a:extLst>
          </p:cNvPr>
          <p:cNvSpPr txBox="1">
            <a:spLocks/>
          </p:cNvSpPr>
          <p:nvPr/>
        </p:nvSpPr>
        <p:spPr>
          <a:xfrm>
            <a:off x="567266" y="274249"/>
            <a:ext cx="11003844" cy="599114"/>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fontScale="97500"/>
          </a:bodyPr>
          <a:lstStyle>
            <a:defPPr>
              <a:defRPr lang="en-US"/>
            </a:defPPr>
            <a:lvl1pPr defTabSz="914400">
              <a:lnSpc>
                <a:spcPct val="90000"/>
              </a:lnSpc>
              <a:spcBef>
                <a:spcPct val="0"/>
              </a:spcBef>
              <a:buNone/>
              <a:defRPr sz="3200">
                <a:solidFill>
                  <a:schemeClr val="tx2">
                    <a:lumMod val="90000"/>
                    <a:lumOff val="10000"/>
                  </a:schemeClr>
                </a:solidFill>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hr-HR"/>
              <a:t>Prigovori</a:t>
            </a:r>
          </a:p>
        </p:txBody>
      </p:sp>
      <p:sp>
        <p:nvSpPr>
          <p:cNvPr id="6" name="TextBox 5">
            <a:extLst>
              <a:ext uri="{FF2B5EF4-FFF2-40B4-BE49-F238E27FC236}">
                <a16:creationId xmlns:a16="http://schemas.microsoft.com/office/drawing/2014/main" id="{0759A2FF-0E69-D98A-B8DE-5B85FFD05B32}"/>
              </a:ext>
            </a:extLst>
          </p:cNvPr>
          <p:cNvSpPr txBox="1"/>
          <p:nvPr/>
        </p:nvSpPr>
        <p:spPr>
          <a:xfrm>
            <a:off x="567267" y="1351101"/>
            <a:ext cx="11003844" cy="4462760"/>
          </a:xfrm>
          <a:prstGeom prst="rect">
            <a:avLst/>
          </a:prstGeom>
        </p:spPr>
        <p:style>
          <a:lnRef idx="0">
            <a:scrgbClr r="0" g="0" b="0"/>
          </a:lnRef>
          <a:fillRef idx="1003">
            <a:schemeClr val="lt1"/>
          </a:fillRef>
          <a:effectRef idx="0">
            <a:scrgbClr r="0" g="0" b="0"/>
          </a:effectRef>
          <a:fontRef idx="major"/>
        </p:style>
        <p:txBody>
          <a:bodyPr wrap="square" lIns="91440" tIns="45720" rIns="91440" bIns="45720" rtlCol="0" anchor="t">
            <a:spAutoFit/>
          </a:bodyPr>
          <a:lstStyle/>
          <a:p>
            <a:pPr algn="just">
              <a:spcAft>
                <a:spcPts val="600"/>
              </a:spcAft>
            </a:pPr>
            <a:r>
              <a:rPr lang="hr-HR" sz="2200" noProof="0">
                <a:solidFill>
                  <a:schemeClr val="accent3">
                    <a:lumMod val="75000"/>
                  </a:schemeClr>
                </a:solidFill>
                <a:ea typeface="+mj-lt"/>
                <a:cs typeface="+mj-lt"/>
              </a:rPr>
              <a:t>Prijavitelj može na odluku o statusu projektnog prijedloga izjaviti prigovor čelniku </a:t>
            </a:r>
            <a:r>
              <a:rPr lang="hr-HR" sz="2200" noProof="0" err="1">
                <a:solidFill>
                  <a:schemeClr val="accent3">
                    <a:lumMod val="75000"/>
                  </a:schemeClr>
                </a:solidFill>
                <a:ea typeface="+mj-lt"/>
                <a:cs typeface="+mj-lt"/>
              </a:rPr>
              <a:t>UT</a:t>
            </a:r>
            <a:r>
              <a:rPr lang="hr-HR" sz="2200" noProof="0">
                <a:solidFill>
                  <a:schemeClr val="accent3">
                    <a:lumMod val="75000"/>
                  </a:schemeClr>
                </a:solidFill>
                <a:ea typeface="+mj-lt"/>
                <a:cs typeface="+mj-lt"/>
              </a:rPr>
              <a:t>-a, odnosno ministru regionalnoga razvoja i fondova Europske unije:</a:t>
            </a:r>
            <a:endParaRPr lang="hr-HR" sz="2200" noProof="0">
              <a:solidFill>
                <a:schemeClr val="accent3">
                  <a:lumMod val="75000"/>
                </a:schemeClr>
              </a:solidFill>
            </a:endParaRPr>
          </a:p>
          <a:p>
            <a:pPr marL="342900" indent="-342900" algn="just">
              <a:spcAft>
                <a:spcPts val="600"/>
              </a:spcAft>
              <a:buFont typeface="Arial"/>
              <a:buChar char="•"/>
            </a:pPr>
            <a:r>
              <a:rPr lang="hr-HR" sz="2200" noProof="0">
                <a:solidFill>
                  <a:schemeClr val="accent3">
                    <a:lumMod val="75000"/>
                  </a:schemeClr>
                </a:solidFill>
                <a:ea typeface="+mj-lt"/>
                <a:cs typeface="+mj-lt"/>
              </a:rPr>
              <a:t>ako smatra da je tijekom postupka odabira projekata postupanjem ili propuštanjem postupanja nadležnog tijela njegov projektni prijedlog </a:t>
            </a:r>
            <a:r>
              <a:rPr lang="hr-HR" sz="2200" b="1" noProof="0">
                <a:solidFill>
                  <a:schemeClr val="accent3">
                    <a:lumMod val="75000"/>
                  </a:schemeClr>
                </a:solidFill>
                <a:ea typeface="+mj-lt"/>
                <a:cs typeface="+mj-lt"/>
              </a:rPr>
              <a:t>neosnovano isključen iz postupka odabira projekata</a:t>
            </a:r>
            <a:endParaRPr lang="hr-HR" sz="2200" b="1" noProof="0">
              <a:solidFill>
                <a:schemeClr val="accent3">
                  <a:lumMod val="75000"/>
                </a:schemeClr>
              </a:solidFill>
            </a:endParaRPr>
          </a:p>
          <a:p>
            <a:pPr marL="342900" indent="-342900" algn="just">
              <a:spcAft>
                <a:spcPts val="600"/>
              </a:spcAft>
              <a:buFont typeface="Arial"/>
              <a:buChar char="•"/>
            </a:pPr>
            <a:r>
              <a:rPr lang="hr-HR" sz="2200" noProof="0">
                <a:solidFill>
                  <a:schemeClr val="accent3">
                    <a:lumMod val="75000"/>
                  </a:schemeClr>
                </a:solidFill>
                <a:ea typeface="+mj-lt"/>
                <a:cs typeface="+mj-lt"/>
              </a:rPr>
              <a:t>u slučaju kada njegov projektni prijedlog nije isključen iz postupka odabira projekata, ako smatra da nadležno tijelo tijekom tog postupka </a:t>
            </a:r>
            <a:r>
              <a:rPr lang="hr-HR" sz="2200" b="1" noProof="0">
                <a:solidFill>
                  <a:schemeClr val="accent3">
                    <a:lumMod val="75000"/>
                  </a:schemeClr>
                </a:solidFill>
                <a:ea typeface="+mj-lt"/>
                <a:cs typeface="+mj-lt"/>
              </a:rPr>
              <a:t>nije postupilo u skladu s pravilima poziva</a:t>
            </a:r>
            <a:endParaRPr lang="en-US" sz="2200" b="1" noProof="0">
              <a:solidFill>
                <a:schemeClr val="accent3">
                  <a:lumMod val="75000"/>
                </a:schemeClr>
              </a:solidFill>
              <a:ea typeface="+mj-lt"/>
              <a:cs typeface="+mj-lt"/>
            </a:endParaRPr>
          </a:p>
          <a:p>
            <a:pPr algn="just">
              <a:spcAft>
                <a:spcPts val="600"/>
              </a:spcAft>
            </a:pPr>
            <a:r>
              <a:rPr lang="hr-HR" sz="2200" noProof="0">
                <a:solidFill>
                  <a:schemeClr val="accent3">
                    <a:lumMod val="75000"/>
                  </a:schemeClr>
                </a:solidFill>
                <a:ea typeface="+mj-lt"/>
                <a:cs typeface="+mj-lt"/>
              </a:rPr>
              <a:t>Prigovor se može izjaviti </a:t>
            </a:r>
            <a:r>
              <a:rPr lang="hr-HR" sz="2200" b="1" noProof="0">
                <a:solidFill>
                  <a:schemeClr val="accent3">
                    <a:lumMod val="75000"/>
                  </a:schemeClr>
                </a:solidFill>
                <a:ea typeface="+mj-lt"/>
                <a:cs typeface="+mj-lt"/>
              </a:rPr>
              <a:t>u roku 15 dana </a:t>
            </a:r>
            <a:r>
              <a:rPr lang="hr-HR" sz="2200" noProof="0">
                <a:solidFill>
                  <a:schemeClr val="accent3">
                    <a:lumMod val="75000"/>
                  </a:schemeClr>
                </a:solidFill>
                <a:ea typeface="+mj-lt"/>
                <a:cs typeface="+mj-lt"/>
              </a:rPr>
              <a:t>od dana primitka odluke o statusu projektnog prijedloga</a:t>
            </a:r>
            <a:r>
              <a:rPr lang="en-US" sz="2200" noProof="0">
                <a:solidFill>
                  <a:schemeClr val="accent3">
                    <a:lumMod val="75000"/>
                  </a:schemeClr>
                </a:solidFill>
                <a:ea typeface="+mj-lt"/>
                <a:cs typeface="+mj-lt"/>
              </a:rPr>
              <a:t>, </a:t>
            </a:r>
            <a:r>
              <a:rPr lang="hr-HR" sz="2200" noProof="0">
                <a:solidFill>
                  <a:schemeClr val="accent3">
                    <a:lumMod val="75000"/>
                  </a:schemeClr>
                </a:solidFill>
                <a:ea typeface="+mj-lt"/>
                <a:cs typeface="+mj-lt"/>
              </a:rPr>
              <a:t>odnosno Odluke o financiranju.</a:t>
            </a:r>
            <a:endParaRPr lang="en-US" sz="2200" noProof="0">
              <a:solidFill>
                <a:schemeClr val="accent3">
                  <a:lumMod val="75000"/>
                </a:schemeClr>
              </a:solidFill>
              <a:ea typeface="+mj-lt"/>
              <a:cs typeface="+mj-lt"/>
            </a:endParaRPr>
          </a:p>
          <a:p>
            <a:pPr algn="just">
              <a:spcAft>
                <a:spcPts val="600"/>
              </a:spcAft>
            </a:pPr>
            <a:r>
              <a:rPr lang="hr-HR" sz="2200" noProof="0">
                <a:solidFill>
                  <a:schemeClr val="accent3">
                    <a:lumMod val="75000"/>
                  </a:schemeClr>
                </a:solidFill>
                <a:latin typeface="+mn-lt"/>
                <a:cs typeface="Times New Roman"/>
              </a:rPr>
              <a:t>Rješenje o prigovoru donosi </a:t>
            </a:r>
            <a:r>
              <a:rPr lang="hr-HR" sz="2200" b="1" noProof="0">
                <a:solidFill>
                  <a:schemeClr val="accent3">
                    <a:lumMod val="75000"/>
                  </a:schemeClr>
                </a:solidFill>
                <a:latin typeface="+mn-lt"/>
                <a:cs typeface="Times New Roman"/>
              </a:rPr>
              <a:t>čelnik Upravljačkog tijela,</a:t>
            </a:r>
            <a:r>
              <a:rPr lang="hr-HR" sz="2200" noProof="0">
                <a:solidFill>
                  <a:schemeClr val="accent3">
                    <a:lumMod val="75000"/>
                  </a:schemeClr>
                </a:solidFill>
                <a:latin typeface="+mn-lt"/>
                <a:cs typeface="Times New Roman"/>
              </a:rPr>
              <a:t> odnosno ministar regionalnoga razvoja i fondova Europske unije</a:t>
            </a:r>
            <a:r>
              <a:rPr lang="hr-HR" sz="2200" b="1" noProof="0">
                <a:solidFill>
                  <a:schemeClr val="accent3">
                    <a:lumMod val="75000"/>
                  </a:schemeClr>
                </a:solidFill>
                <a:latin typeface="+mn-lt"/>
                <a:cs typeface="Times New Roman"/>
              </a:rPr>
              <a:t> u roku 30 dana</a:t>
            </a:r>
            <a:r>
              <a:rPr lang="hr-HR" sz="2200" noProof="0">
                <a:solidFill>
                  <a:schemeClr val="accent3">
                    <a:lumMod val="75000"/>
                  </a:schemeClr>
                </a:solidFill>
                <a:latin typeface="+mn-lt"/>
                <a:cs typeface="Times New Roman"/>
              </a:rPr>
              <a:t> od dana zaprimanja prigovora, na temelju prijedloga nadležne ustrojstvene jedinice Upravljačkog tijela</a:t>
            </a:r>
            <a:endParaRPr lang="hr-HR" sz="2200" noProof="0">
              <a:solidFill>
                <a:schemeClr val="accent3">
                  <a:lumMod val="75000"/>
                </a:schemeClr>
              </a:solidFill>
              <a:cs typeface="Times New Roman"/>
            </a:endParaRPr>
          </a:p>
        </p:txBody>
      </p:sp>
    </p:spTree>
    <p:extLst>
      <p:ext uri="{BB962C8B-B14F-4D97-AF65-F5344CB8AC3E}">
        <p14:creationId xmlns:p14="http://schemas.microsoft.com/office/powerpoint/2010/main" val="8367923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150476"/>
            <a:ext cx="10799233" cy="569960"/>
          </a:xfrm>
        </p:spPr>
        <p:txBody>
          <a:bodyPr>
            <a:normAutofit fontScale="90000"/>
          </a:bodyPr>
          <a:lstStyle/>
          <a:p>
            <a:br>
              <a:rPr lang="en-US" sz="3200" b="1"/>
            </a:br>
            <a:endParaRPr lang="en-US" sz="3200" b="1"/>
          </a:p>
        </p:txBody>
      </p:sp>
      <p:sp>
        <p:nvSpPr>
          <p:cNvPr id="3" name="Content Placeholder 2"/>
          <p:cNvSpPr>
            <a:spLocks noGrp="1"/>
          </p:cNvSpPr>
          <p:nvPr>
            <p:ph idx="1"/>
          </p:nvPr>
        </p:nvSpPr>
        <p:spPr>
          <a:xfrm>
            <a:off x="316083" y="1691790"/>
            <a:ext cx="11422784" cy="4434886"/>
          </a:xfrm>
        </p:spPr>
        <p:style>
          <a:lnRef idx="0">
            <a:scrgbClr r="0" g="0" b="0"/>
          </a:lnRef>
          <a:fillRef idx="1003">
            <a:schemeClr val="lt1"/>
          </a:fillRef>
          <a:effectRef idx="0">
            <a:scrgbClr r="0" g="0" b="0"/>
          </a:effectRef>
          <a:fontRef idx="major"/>
        </p:style>
        <p:txBody>
          <a:bodyPr>
            <a:noAutofit/>
          </a:bodyPr>
          <a:lstStyle/>
          <a:p>
            <a:pPr algn="just">
              <a:lnSpc>
                <a:spcPct val="100000"/>
              </a:lnSpc>
              <a:spcBef>
                <a:spcPts val="575"/>
              </a:spcBef>
              <a:spcAft>
                <a:spcPts val="800"/>
              </a:spcAft>
              <a:buClr>
                <a:schemeClr val="accent1"/>
              </a:buClr>
              <a:defRPr/>
            </a:pPr>
            <a:r>
              <a:rPr lang="hr-HR" sz="2200" b="1" noProof="0">
                <a:latin typeface="+mn-lt"/>
                <a:cs typeface="VladaRHSans Reg" charset="0"/>
              </a:rPr>
              <a:t>Početak razdoblja provedbe  -  </a:t>
            </a:r>
            <a:r>
              <a:rPr lang="hr-HR" sz="2200" noProof="0">
                <a:latin typeface="+mn-lt"/>
                <a:cs typeface="VladaRHSans Reg" charset="0"/>
              </a:rPr>
              <a:t>smatra se zakonski obvezujuća obveza za naručivanje dobara ili usluga ili bilo koja druga obveza koja ulaganje čini neopozivim (npr. potpis Ugovora, izdavanje narudžbenice, itd.). Provedba projekta ne smije započeti prije predaje projektnog prijedloga u okviru Poziva ni završiti prije potpisivanja Ugovora. </a:t>
            </a:r>
            <a:r>
              <a:rPr lang="hr-HR" sz="2200">
                <a:latin typeface="+mn-lt"/>
              </a:rPr>
              <a:t>Priprema</a:t>
            </a:r>
            <a:r>
              <a:rPr lang="hr-HR" sz="2200" noProof="0">
                <a:latin typeface="+mn-lt"/>
                <a:cs typeface="VladaRHSans Reg" charset="0"/>
              </a:rPr>
              <a:t> natječajne dokumentacije projektnog prijedloga ne smatra se početkom provedbe projekta.</a:t>
            </a:r>
          </a:p>
          <a:p>
            <a:pPr algn="just">
              <a:lnSpc>
                <a:spcPct val="100000"/>
              </a:lnSpc>
              <a:spcBef>
                <a:spcPts val="800"/>
              </a:spcBef>
              <a:spcAft>
                <a:spcPts val="800"/>
              </a:spcAft>
              <a:buClr>
                <a:schemeClr val="accent1"/>
              </a:buClr>
              <a:defRPr/>
            </a:pPr>
            <a:r>
              <a:rPr lang="hr-HR" sz="2200" b="1" noProof="0">
                <a:latin typeface="+mn-lt"/>
                <a:cs typeface="VladaRHSans Reg" charset="0"/>
              </a:rPr>
              <a:t>Razdoblje </a:t>
            </a:r>
            <a:r>
              <a:rPr lang="hr-HR" sz="2200" b="1">
                <a:latin typeface="+mn-lt"/>
              </a:rPr>
              <a:t>provedbe</a:t>
            </a:r>
            <a:r>
              <a:rPr lang="hr-HR" sz="2200" noProof="0">
                <a:latin typeface="+mn-lt"/>
                <a:cs typeface="VladaRHSans Reg" charset="0"/>
              </a:rPr>
              <a:t> - Razdoblje provedbe projekta započinje početkom provedbe projekta te istječe završetkom obavljanja predmetnih aktivnosti, što će biti jasno definirano u posebnim uvjetima Ugovora. Inicijalno trajanje provedbe ne smije biti duže od </a:t>
            </a:r>
            <a:r>
              <a:rPr lang="en-US" sz="2200" b="1">
                <a:latin typeface="+mn-lt"/>
                <a:cs typeface="VladaRHSans Reg" charset="0"/>
              </a:rPr>
              <a:t>24</a:t>
            </a:r>
            <a:r>
              <a:rPr lang="hr-HR" sz="2200" b="1" noProof="0">
                <a:latin typeface="+mn-lt"/>
                <a:cs typeface="VladaRHSans Reg" charset="0"/>
              </a:rPr>
              <a:t> mjesec</a:t>
            </a:r>
            <a:r>
              <a:rPr lang="en-US" sz="2200" b="1" noProof="0">
                <a:latin typeface="+mn-lt"/>
                <a:cs typeface="VladaRHSans Reg" charset="0"/>
              </a:rPr>
              <a:t>a</a:t>
            </a:r>
            <a:r>
              <a:rPr lang="hr-HR" sz="2200" b="1" noProof="0">
                <a:latin typeface="+mn-lt"/>
                <a:cs typeface="VladaRHSans Reg" charset="0"/>
              </a:rPr>
              <a:t>.</a:t>
            </a:r>
            <a:endParaRPr lang="hr-HR" sz="2200" noProof="0">
              <a:latin typeface="+mn-lt"/>
              <a:cs typeface="VladaRHSans Reg" charset="0"/>
            </a:endParaRPr>
          </a:p>
          <a:p>
            <a:pPr algn="just">
              <a:lnSpc>
                <a:spcPct val="100000"/>
              </a:lnSpc>
              <a:spcBef>
                <a:spcPts val="800"/>
              </a:spcBef>
              <a:spcAft>
                <a:spcPts val="800"/>
              </a:spcAft>
              <a:buClr>
                <a:schemeClr val="accent1"/>
              </a:buClr>
              <a:defRPr/>
            </a:pPr>
            <a:r>
              <a:rPr lang="hr-HR" sz="2200" b="1" noProof="0">
                <a:latin typeface="+mn-lt"/>
                <a:cs typeface="VladaRHSans Reg" charset="0"/>
              </a:rPr>
              <a:t>Razdoblje prihvatljivosti troškova - </a:t>
            </a:r>
            <a:r>
              <a:rPr lang="hr-HR" sz="2200" noProof="0">
                <a:latin typeface="+mn-lt"/>
                <a:cs typeface="VladaRHSans Reg" charset="0"/>
              </a:rPr>
              <a:t>započinje </a:t>
            </a:r>
            <a:r>
              <a:rPr lang="hr-HR" sz="2200" noProof="0">
                <a:latin typeface="+mn-lt"/>
              </a:rPr>
              <a:t>danom</a:t>
            </a:r>
            <a:r>
              <a:rPr lang="hr-HR" sz="2200" noProof="0">
                <a:latin typeface="+mn-lt"/>
                <a:cs typeface="VladaRHSans Reg" charset="0"/>
              </a:rPr>
              <a:t> početka razdoblja provedbe projekta, a završava 30 dana nakon završetka razdoblja provedbe projekta, izuzev </a:t>
            </a:r>
            <a:r>
              <a:rPr lang="hr-HR" sz="2200" noProof="0">
                <a:latin typeface="+mn-lt"/>
              </a:rPr>
              <a:t>troškova pripreme dokumentacije projektnog prijedloga - prihvatljivi od datuma objave poziva.</a:t>
            </a:r>
          </a:p>
        </p:txBody>
      </p:sp>
      <p:sp>
        <p:nvSpPr>
          <p:cNvPr id="4" name="TextBox 3">
            <a:extLst>
              <a:ext uri="{FF2B5EF4-FFF2-40B4-BE49-F238E27FC236}">
                <a16:creationId xmlns:a16="http://schemas.microsoft.com/office/drawing/2014/main" id="{5F96566A-24A1-421D-BEB1-9FDF1B0D3515}"/>
              </a:ext>
            </a:extLst>
          </p:cNvPr>
          <p:cNvSpPr txBox="1"/>
          <p:nvPr/>
        </p:nvSpPr>
        <p:spPr>
          <a:xfrm>
            <a:off x="88730" y="382524"/>
            <a:ext cx="11877491" cy="107721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defTabSz="1219170">
              <a:defRPr/>
            </a:pPr>
            <a:r>
              <a:rPr lang="en-US" sz="3200" b="1"/>
              <a:t>INOVACIJE PROCESA U S3 PODRUČJIMA </a:t>
            </a:r>
            <a:r>
              <a:rPr lang="hr-HR" sz="3200" b="1"/>
              <a:t>– </a:t>
            </a:r>
          </a:p>
          <a:p>
            <a:pPr algn="ctr" defTabSz="1219170">
              <a:defRPr/>
            </a:pPr>
            <a:r>
              <a:rPr lang="en-US" sz="3200" b="1"/>
              <a:t>PROVEDBA </a:t>
            </a:r>
            <a:r>
              <a:rPr lang="hr-HR" sz="3200" b="1"/>
              <a:t>PROJEKATA </a:t>
            </a:r>
            <a:endParaRPr lang="en-US" sz="3200" b="1" spc="-1">
              <a:solidFill>
                <a:srgbClr val="000000"/>
              </a:solidFill>
              <a:latin typeface="Calibri"/>
            </a:endParaRPr>
          </a:p>
        </p:txBody>
      </p:sp>
      <p:pic>
        <p:nvPicPr>
          <p:cNvPr id="5" name="Slika 6">
            <a:extLst>
              <a:ext uri="{FF2B5EF4-FFF2-40B4-BE49-F238E27FC236}">
                <a16:creationId xmlns:a16="http://schemas.microsoft.com/office/drawing/2014/main" id="{11F8EAA7-3181-4FD5-B7EF-803B6DE874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3883" y="6238089"/>
            <a:ext cx="2136479" cy="474773"/>
          </a:xfrm>
          <a:prstGeom prst="rect">
            <a:avLst/>
          </a:prstGeom>
        </p:spPr>
      </p:pic>
    </p:spTree>
    <p:extLst>
      <p:ext uri="{BB962C8B-B14F-4D97-AF65-F5344CB8AC3E}">
        <p14:creationId xmlns:p14="http://schemas.microsoft.com/office/powerpoint/2010/main" val="24453926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571885" y="1315668"/>
            <a:ext cx="11038477" cy="4046554"/>
          </a:xfrm>
        </p:spPr>
        <p:style>
          <a:lnRef idx="0">
            <a:scrgbClr r="0" g="0" b="0"/>
          </a:lnRef>
          <a:fillRef idx="1003">
            <a:schemeClr val="lt1"/>
          </a:fillRef>
          <a:effectRef idx="0">
            <a:scrgbClr r="0" g="0" b="0"/>
          </a:effectRef>
          <a:fontRef idx="major"/>
        </p:style>
        <p:txBody>
          <a:bodyPr>
            <a:noAutofit/>
          </a:bodyPr>
          <a:lstStyle/>
          <a:p>
            <a:pPr marL="459109" indent="-457189" defTabSz="1219170">
              <a:lnSpc>
                <a:spcPct val="114000"/>
              </a:lnSpc>
              <a:spcBef>
                <a:spcPts val="0"/>
              </a:spcBef>
              <a:spcAft>
                <a:spcPts val="800"/>
              </a:spcAft>
              <a:buClr>
                <a:srgbClr val="000000"/>
              </a:buClr>
              <a:buFont typeface="+mj-lt"/>
              <a:buAutoNum type="arabicPeriod"/>
              <a:defRPr/>
            </a:pPr>
            <a:r>
              <a:rPr lang="hr-HR" sz="2200" spc="-1" noProof="0">
                <a:solidFill>
                  <a:srgbClr val="000000"/>
                </a:solidFill>
                <a:latin typeface="+mn-lt"/>
                <a:ea typeface="MS PGothic"/>
              </a:rPr>
              <a:t>Dostava/pregled Plana nabave</a:t>
            </a:r>
          </a:p>
          <a:p>
            <a:pPr marL="459109" indent="-457189" defTabSz="1219170">
              <a:lnSpc>
                <a:spcPct val="114000"/>
              </a:lnSpc>
              <a:spcBef>
                <a:spcPts val="0"/>
              </a:spcBef>
              <a:spcAft>
                <a:spcPts val="800"/>
              </a:spcAft>
              <a:buClr>
                <a:srgbClr val="000000"/>
              </a:buClr>
              <a:buFont typeface="+mj-lt"/>
              <a:buAutoNum type="arabicPeriod"/>
              <a:defRPr/>
            </a:pPr>
            <a:r>
              <a:rPr lang="hr-HR" sz="2200" spc="-1" noProof="0">
                <a:solidFill>
                  <a:srgbClr val="000000"/>
                </a:solidFill>
                <a:latin typeface="+mn-lt"/>
                <a:ea typeface="MS PGothic"/>
              </a:rPr>
              <a:t>Dostava/pregled Zahtjeva za predujam</a:t>
            </a:r>
            <a:endParaRPr lang="hr-HR" sz="2200" spc="-1" noProof="0">
              <a:solidFill>
                <a:srgbClr val="000000"/>
              </a:solidFill>
              <a:latin typeface="+mn-lt"/>
            </a:endParaRPr>
          </a:p>
          <a:p>
            <a:pPr marL="459109" indent="-457189" defTabSz="1219170">
              <a:lnSpc>
                <a:spcPct val="114000"/>
              </a:lnSpc>
              <a:spcBef>
                <a:spcPts val="0"/>
              </a:spcBef>
              <a:spcAft>
                <a:spcPts val="800"/>
              </a:spcAft>
              <a:buClr>
                <a:srgbClr val="000000"/>
              </a:buClr>
              <a:buFont typeface="+mj-lt"/>
              <a:buAutoNum type="arabicPeriod"/>
              <a:defRPr/>
            </a:pPr>
            <a:r>
              <a:rPr lang="hr-HR" sz="2200" spc="-1" noProof="0">
                <a:solidFill>
                  <a:srgbClr val="000000"/>
                </a:solidFill>
                <a:latin typeface="+mn-lt"/>
                <a:ea typeface="MS PGothic"/>
              </a:rPr>
              <a:t>Dostava/pregled Početnog plana zahtjeva za nadoknadom sredstava</a:t>
            </a:r>
          </a:p>
          <a:p>
            <a:pPr marL="459109" indent="-457189" defTabSz="1219170">
              <a:lnSpc>
                <a:spcPct val="114000"/>
              </a:lnSpc>
              <a:spcBef>
                <a:spcPts val="0"/>
              </a:spcBef>
              <a:spcAft>
                <a:spcPts val="800"/>
              </a:spcAft>
              <a:buClr>
                <a:srgbClr val="000000"/>
              </a:buClr>
              <a:buFont typeface="+mj-lt"/>
              <a:buAutoNum type="arabicPeriod"/>
              <a:defRPr/>
            </a:pPr>
            <a:r>
              <a:rPr lang="hr-HR" sz="2200" spc="-1" noProof="0">
                <a:solidFill>
                  <a:prstClr val="black"/>
                </a:solidFill>
                <a:latin typeface="+mn-lt"/>
                <a:ea typeface="MS PGothic"/>
              </a:rPr>
              <a:t>Dostava/pregled Zahtjeva za nadoknadom sredstava </a:t>
            </a:r>
          </a:p>
          <a:p>
            <a:pPr marL="459109" indent="-457189" defTabSz="1219170">
              <a:lnSpc>
                <a:spcPct val="114000"/>
              </a:lnSpc>
              <a:spcBef>
                <a:spcPts val="0"/>
              </a:spcBef>
              <a:spcAft>
                <a:spcPts val="800"/>
              </a:spcAft>
              <a:buClr>
                <a:srgbClr val="000000"/>
              </a:buClr>
              <a:buFont typeface="+mj-lt"/>
              <a:buAutoNum type="arabicPeriod"/>
              <a:defRPr/>
            </a:pPr>
            <a:r>
              <a:rPr lang="hr-HR" sz="2200" spc="-1" noProof="0">
                <a:solidFill>
                  <a:prstClr val="black"/>
                </a:solidFill>
                <a:latin typeface="+mn-lt"/>
                <a:ea typeface="MS PGothic"/>
              </a:rPr>
              <a:t>Dostava/pregled Izmjena ugovora</a:t>
            </a:r>
          </a:p>
          <a:p>
            <a:pPr marL="459109" indent="-457189" defTabSz="1219170">
              <a:lnSpc>
                <a:spcPct val="114000"/>
              </a:lnSpc>
              <a:spcBef>
                <a:spcPts val="0"/>
              </a:spcBef>
              <a:spcAft>
                <a:spcPts val="800"/>
              </a:spcAft>
              <a:buClr>
                <a:srgbClr val="000000"/>
              </a:buClr>
              <a:buFont typeface="+mj-lt"/>
              <a:buAutoNum type="arabicPeriod"/>
              <a:defRPr/>
            </a:pPr>
            <a:r>
              <a:rPr lang="hr-HR" sz="2200" spc="-1" noProof="0">
                <a:solidFill>
                  <a:prstClr val="black"/>
                </a:solidFill>
                <a:latin typeface="+mn-lt"/>
                <a:ea typeface="MS PGothic"/>
              </a:rPr>
              <a:t>Provjere na licu mjesta</a:t>
            </a:r>
          </a:p>
          <a:p>
            <a:pPr marL="459109" indent="-457189" defTabSz="1219170">
              <a:lnSpc>
                <a:spcPct val="114000"/>
              </a:lnSpc>
              <a:spcBef>
                <a:spcPts val="0"/>
              </a:spcBef>
              <a:spcAft>
                <a:spcPts val="800"/>
              </a:spcAft>
              <a:buClr>
                <a:srgbClr val="000000"/>
              </a:buClr>
              <a:buFont typeface="+mj-lt"/>
              <a:buAutoNum type="arabicPeriod"/>
              <a:defRPr/>
            </a:pPr>
            <a:r>
              <a:rPr lang="hr-HR" sz="2200" spc="-1" noProof="0">
                <a:solidFill>
                  <a:srgbClr val="000000"/>
                </a:solidFill>
                <a:latin typeface="+mn-lt"/>
                <a:ea typeface="MS PGothic"/>
              </a:rPr>
              <a:t>Pravila vidljivosti</a:t>
            </a:r>
          </a:p>
          <a:p>
            <a:pPr marL="459109" indent="-457189" defTabSz="1219170">
              <a:lnSpc>
                <a:spcPct val="114000"/>
              </a:lnSpc>
              <a:spcBef>
                <a:spcPts val="0"/>
              </a:spcBef>
              <a:spcAft>
                <a:spcPts val="800"/>
              </a:spcAft>
              <a:buClr>
                <a:srgbClr val="000000"/>
              </a:buClr>
              <a:buFont typeface="+mj-lt"/>
              <a:buAutoNum type="arabicPeriod"/>
              <a:defRPr/>
            </a:pPr>
            <a:r>
              <a:rPr lang="hr-HR" sz="2200" spc="-1" noProof="0">
                <a:solidFill>
                  <a:srgbClr val="000000"/>
                </a:solidFill>
                <a:latin typeface="+mn-lt"/>
                <a:ea typeface="MS PGothic"/>
              </a:rPr>
              <a:t>Izvješća nakon provedbe projekta (ex-post provjera trajnosti i pokazatelja – 3/5 godina)</a:t>
            </a:r>
            <a:endParaRPr lang="hr-HR" sz="2200" spc="-1" noProof="0">
              <a:solidFill>
                <a:srgbClr val="000000"/>
              </a:solidFill>
              <a:latin typeface="+mn-lt"/>
            </a:endParaRPr>
          </a:p>
          <a:p>
            <a:pPr marL="0" indent="0" algn="just">
              <a:lnSpc>
                <a:spcPct val="114000"/>
              </a:lnSpc>
              <a:spcBef>
                <a:spcPts val="575"/>
              </a:spcBef>
              <a:spcAft>
                <a:spcPts val="800"/>
              </a:spcAft>
              <a:buClr>
                <a:schemeClr val="accent1"/>
              </a:buClr>
              <a:buNone/>
              <a:defRPr/>
            </a:pPr>
            <a:endParaRPr lang="hr-HR" sz="2200" noProof="0">
              <a:latin typeface="VladaRHSans Reg" charset="0"/>
              <a:cs typeface="VladaRHSans Reg" charset="0"/>
            </a:endParaRPr>
          </a:p>
        </p:txBody>
      </p:sp>
      <p:sp>
        <p:nvSpPr>
          <p:cNvPr id="33795" name="Slide Number Placeholder 5"/>
          <p:cNvSpPr>
            <a:spLocks noGrp="1"/>
          </p:cNvSpPr>
          <p:nvPr>
            <p:ph type="sldNum" sz="quarter" idx="12"/>
          </p:nvPr>
        </p:nvSpPr>
        <p:spPr bwMode="auto">
          <a:xfrm>
            <a:off x="0" y="0"/>
            <a:ext cx="0" cy="0"/>
          </a:xfrm>
          <a:prstGeom prst="rect">
            <a:avLst/>
          </a:prstGeom>
          <a:noFill/>
          <a:ln>
            <a:miter lim="800000"/>
            <a:headEnd/>
            <a:tailEnd/>
          </a:ln>
        </p:spPr>
        <p:txBody>
          <a:bodyPr/>
          <a:lstStyle/>
          <a:p>
            <a:pPr algn="l" defTabSz="609585" eaLnBrk="0" fontAlgn="base" hangingPunct="0">
              <a:spcBef>
                <a:spcPct val="0"/>
              </a:spcBef>
              <a:spcAft>
                <a:spcPct val="0"/>
              </a:spcAft>
              <a:defRPr/>
            </a:pPr>
            <a:fld id="{7115D820-C0B9-4E79-9169-98EDCE5E4036}" type="slidenum">
              <a:rPr lang="en-US" sz="800">
                <a:solidFill>
                  <a:prstClr val="white"/>
                </a:solidFill>
                <a:latin typeface="VladaRHSans Reg" charset="0"/>
                <a:ea typeface="MS PGothic" pitchFamily="34" charset="-128"/>
                <a:cs typeface="VladaRHSans Reg" charset="0"/>
              </a:rPr>
              <a:pPr algn="l" defTabSz="609585" eaLnBrk="0" fontAlgn="base" hangingPunct="0">
                <a:spcBef>
                  <a:spcPct val="0"/>
                </a:spcBef>
                <a:spcAft>
                  <a:spcPct val="0"/>
                </a:spcAft>
                <a:defRPr/>
              </a:pPr>
              <a:t>35</a:t>
            </a:fld>
            <a:endParaRPr lang="en-US" sz="800">
              <a:solidFill>
                <a:prstClr val="white"/>
              </a:solidFill>
              <a:latin typeface="VladaRHSans Reg" charset="0"/>
              <a:ea typeface="MS PGothic" pitchFamily="34" charset="-128"/>
              <a:cs typeface="VladaRHSans Reg" charset="0"/>
            </a:endParaRPr>
          </a:p>
        </p:txBody>
      </p:sp>
      <p:sp>
        <p:nvSpPr>
          <p:cNvPr id="33796" name="Rectangle 1"/>
          <p:cNvSpPr txBox="1">
            <a:spLocks noChangeArrowheads="1"/>
          </p:cNvSpPr>
          <p:nvPr/>
        </p:nvSpPr>
        <p:spPr bwMode="auto">
          <a:xfrm>
            <a:off x="571885" y="304802"/>
            <a:ext cx="11038478" cy="65993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0" tIns="0" rIns="0" bIns="0"/>
          <a:lstStyle/>
          <a:p>
            <a:pPr marL="180975" defTabSz="1219170">
              <a:defRPr/>
            </a:pPr>
            <a:r>
              <a:rPr lang="en-US" sz="3200" b="1" spc="-1">
                <a:solidFill>
                  <a:srgbClr val="000000"/>
                </a:solidFill>
                <a:latin typeface="+mj-lt"/>
                <a:ea typeface="MS PGothic"/>
              </a:rPr>
              <a:t>KLJUČNE AKTIVNOSTI PROVEDBE</a:t>
            </a:r>
            <a:r>
              <a:rPr lang="hr-HR" sz="3200" b="1" spc="-1">
                <a:solidFill>
                  <a:srgbClr val="000000"/>
                </a:solidFill>
                <a:latin typeface="+mj-lt"/>
                <a:ea typeface="MS PGothic"/>
              </a:rPr>
              <a:t>:</a:t>
            </a:r>
            <a:endParaRPr lang="en-US" sz="3200" b="1" spc="-1">
              <a:solidFill>
                <a:srgbClr val="000000"/>
              </a:solidFill>
              <a:latin typeface="+mj-lt"/>
            </a:endParaRPr>
          </a:p>
        </p:txBody>
      </p:sp>
      <p:pic>
        <p:nvPicPr>
          <p:cNvPr id="6" name="Slika 6">
            <a:extLst>
              <a:ext uri="{FF2B5EF4-FFF2-40B4-BE49-F238E27FC236}">
                <a16:creationId xmlns:a16="http://schemas.microsoft.com/office/drawing/2014/main" id="{CD2F17CD-030F-441E-8D61-793D46EB2A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3883" y="6238089"/>
            <a:ext cx="2136479" cy="474773"/>
          </a:xfrm>
          <a:prstGeom prst="rect">
            <a:avLst/>
          </a:prstGeom>
        </p:spPr>
      </p:pic>
    </p:spTree>
    <p:extLst>
      <p:ext uri="{BB962C8B-B14F-4D97-AF65-F5344CB8AC3E}">
        <p14:creationId xmlns:p14="http://schemas.microsoft.com/office/powerpoint/2010/main" val="40313308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137726" y="871649"/>
            <a:ext cx="10599548" cy="4974969"/>
          </a:xfrm>
        </p:spPr>
        <p:txBody>
          <a:bodyPr/>
          <a:lstStyle/>
          <a:p>
            <a:pPr marL="458389" indent="-457189">
              <a:lnSpc>
                <a:spcPct val="100000"/>
              </a:lnSpc>
            </a:pPr>
            <a:endParaRPr lang="hr-HR" sz="2400"/>
          </a:p>
          <a:p>
            <a:pPr marL="0" indent="0" algn="just">
              <a:spcBef>
                <a:spcPts val="575"/>
              </a:spcBef>
              <a:spcAft>
                <a:spcPts val="800"/>
              </a:spcAft>
              <a:buClr>
                <a:schemeClr val="accent1"/>
              </a:buClr>
              <a:defRPr/>
            </a:pPr>
            <a:endParaRPr lang="hr-HR" altLang="sr-Latn-RS" sz="2000">
              <a:latin typeface="VladaRHSans Reg" charset="0"/>
              <a:cs typeface="VladaRHSans Reg" charset="0"/>
            </a:endParaRPr>
          </a:p>
        </p:txBody>
      </p:sp>
      <p:sp>
        <p:nvSpPr>
          <p:cNvPr id="33795" name="Slide Number Placeholder 5"/>
          <p:cNvSpPr>
            <a:spLocks noGrp="1"/>
          </p:cNvSpPr>
          <p:nvPr>
            <p:ph type="sldNum" sz="quarter" idx="12"/>
          </p:nvPr>
        </p:nvSpPr>
        <p:spPr bwMode="auto">
          <a:xfrm>
            <a:off x="0" y="0"/>
            <a:ext cx="0" cy="0"/>
          </a:xfrm>
          <a:prstGeom prst="rect">
            <a:avLst/>
          </a:prstGeom>
          <a:noFill/>
          <a:ln>
            <a:miter lim="800000"/>
            <a:headEnd/>
            <a:tailEnd/>
          </a:ln>
        </p:spPr>
        <p:txBody>
          <a:bodyPr/>
          <a:lstStyle/>
          <a:p>
            <a:pPr algn="l" defTabSz="609585" eaLnBrk="0" fontAlgn="base" hangingPunct="0">
              <a:spcBef>
                <a:spcPct val="0"/>
              </a:spcBef>
              <a:spcAft>
                <a:spcPct val="0"/>
              </a:spcAft>
              <a:defRPr/>
            </a:pPr>
            <a:fld id="{7115D820-C0B9-4E79-9169-98EDCE5E4036}" type="slidenum">
              <a:rPr lang="en-US" sz="800">
                <a:solidFill>
                  <a:prstClr val="white"/>
                </a:solidFill>
                <a:latin typeface="VladaRHSans Reg" charset="0"/>
                <a:ea typeface="MS PGothic" pitchFamily="34" charset="-128"/>
                <a:cs typeface="VladaRHSans Reg" charset="0"/>
              </a:rPr>
              <a:pPr algn="l" defTabSz="609585" eaLnBrk="0" fontAlgn="base" hangingPunct="0">
                <a:spcBef>
                  <a:spcPct val="0"/>
                </a:spcBef>
                <a:spcAft>
                  <a:spcPct val="0"/>
                </a:spcAft>
                <a:defRPr/>
              </a:pPr>
              <a:t>36</a:t>
            </a:fld>
            <a:endParaRPr lang="en-US" sz="800">
              <a:solidFill>
                <a:prstClr val="white"/>
              </a:solidFill>
              <a:latin typeface="VladaRHSans Reg" charset="0"/>
              <a:ea typeface="MS PGothic" pitchFamily="34" charset="-128"/>
              <a:cs typeface="VladaRHSans Reg" charset="0"/>
            </a:endParaRPr>
          </a:p>
        </p:txBody>
      </p:sp>
      <p:sp>
        <p:nvSpPr>
          <p:cNvPr id="33796" name="Rectangle 1"/>
          <p:cNvSpPr txBox="1">
            <a:spLocks noChangeArrowheads="1"/>
          </p:cNvSpPr>
          <p:nvPr/>
        </p:nvSpPr>
        <p:spPr bwMode="auto">
          <a:xfrm>
            <a:off x="798897" y="140702"/>
            <a:ext cx="10298592" cy="46170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0" tIns="0" rIns="0" bIns="0"/>
          <a:lstStyle/>
          <a:p>
            <a:pPr marL="180975" defTabSz="1219170">
              <a:defRPr/>
            </a:pPr>
            <a:r>
              <a:rPr lang="hr-HR" sz="2800" b="1" noProof="0">
                <a:latin typeface="VladaRHSans Bld"/>
              </a:rPr>
              <a:t>Plan nabave</a:t>
            </a:r>
            <a:endParaRPr lang="hr-HR" sz="2800" b="1" spc="-1" noProof="0">
              <a:solidFill>
                <a:srgbClr val="000000"/>
              </a:solidFill>
              <a:latin typeface="VladaRHSans Bld"/>
            </a:endParaRPr>
          </a:p>
        </p:txBody>
      </p:sp>
      <p:sp>
        <p:nvSpPr>
          <p:cNvPr id="3" name="Rectangle 2"/>
          <p:cNvSpPr/>
          <p:nvPr/>
        </p:nvSpPr>
        <p:spPr>
          <a:xfrm>
            <a:off x="798896" y="958312"/>
            <a:ext cx="10298593" cy="1523494"/>
          </a:xfrm>
          <a:prstGeom prst="rect">
            <a:avLst/>
          </a:prstGeom>
        </p:spPr>
        <p:txBody>
          <a:bodyPr wrap="square">
            <a:spAutoFit/>
          </a:bodyPr>
          <a:lstStyle/>
          <a:p>
            <a:pPr marL="458389" indent="-457189" algn="just">
              <a:spcAft>
                <a:spcPts val="600"/>
              </a:spcAft>
              <a:buFont typeface="Arial" panose="020B0604020202020204" pitchFamily="34" charset="0"/>
              <a:buChar char="•"/>
            </a:pPr>
            <a:r>
              <a:rPr lang="hr-HR" sz="2200" noProof="0"/>
              <a:t>Smisao izrade Plana nabave (PN) je sprječavanje umjetne podjele nabava i određivanje primjenjivog postupka prema procijenjenoj vrijednosti nabave</a:t>
            </a:r>
          </a:p>
          <a:p>
            <a:pPr marL="458389" indent="-457189" algn="just">
              <a:spcAft>
                <a:spcPts val="600"/>
              </a:spcAft>
              <a:buFont typeface="Arial" panose="020B0604020202020204" pitchFamily="34" charset="0"/>
              <a:buChar char="•"/>
            </a:pPr>
            <a:r>
              <a:rPr lang="hr-HR" sz="2200" noProof="0"/>
              <a:t>U Plan nabave upisuju se sve nabave (planirane, u tijeku i završene) koje su navedene kroz proračunske stavke Prijavnog obrasca (PO).</a:t>
            </a:r>
          </a:p>
        </p:txBody>
      </p:sp>
      <p:graphicFrame>
        <p:nvGraphicFramePr>
          <p:cNvPr id="4" name="Table 3"/>
          <p:cNvGraphicFramePr>
            <a:graphicFrameLocks noGrp="1"/>
          </p:cNvGraphicFramePr>
          <p:nvPr/>
        </p:nvGraphicFramePr>
        <p:xfrm>
          <a:off x="798897" y="2797218"/>
          <a:ext cx="10298592" cy="3048000"/>
        </p:xfrm>
        <a:graphic>
          <a:graphicData uri="http://schemas.openxmlformats.org/drawingml/2006/table">
            <a:tbl>
              <a:tblPr firstRow="1" bandRow="1">
                <a:tableStyleId>{F5AB1C69-6EDB-4FF4-983F-18BD219EF322}</a:tableStyleId>
              </a:tblPr>
              <a:tblGrid>
                <a:gridCol w="3432864">
                  <a:extLst>
                    <a:ext uri="{9D8B030D-6E8A-4147-A177-3AD203B41FA5}">
                      <a16:colId xmlns:a16="http://schemas.microsoft.com/office/drawing/2014/main" val="546446542"/>
                    </a:ext>
                  </a:extLst>
                </a:gridCol>
                <a:gridCol w="2573988">
                  <a:extLst>
                    <a:ext uri="{9D8B030D-6E8A-4147-A177-3AD203B41FA5}">
                      <a16:colId xmlns:a16="http://schemas.microsoft.com/office/drawing/2014/main" val="2666778016"/>
                    </a:ext>
                  </a:extLst>
                </a:gridCol>
                <a:gridCol w="4291740">
                  <a:extLst>
                    <a:ext uri="{9D8B030D-6E8A-4147-A177-3AD203B41FA5}">
                      <a16:colId xmlns:a16="http://schemas.microsoft.com/office/drawing/2014/main" val="1502992090"/>
                    </a:ext>
                  </a:extLst>
                </a:gridCol>
              </a:tblGrid>
              <a:tr h="494453">
                <a:tc>
                  <a:txBody>
                    <a:bodyPr/>
                    <a:lstStyle/>
                    <a:p>
                      <a:r>
                        <a:rPr lang="hr-HR" sz="2000" noProof="0">
                          <a:solidFill>
                            <a:schemeClr val="tx1"/>
                          </a:solidFill>
                          <a:latin typeface="+mn-lt"/>
                        </a:rPr>
                        <a:t>ROK PODNOŠENJA</a:t>
                      </a:r>
                    </a:p>
                  </a:txBody>
                  <a:tcPr marL="121920" marR="121920" marT="60960" marB="60960">
                    <a:solidFill>
                      <a:schemeClr val="accent1">
                        <a:lumMod val="60000"/>
                        <a:lumOff val="40000"/>
                      </a:schemeClr>
                    </a:solidFill>
                  </a:tcPr>
                </a:tc>
                <a:tc>
                  <a:txBody>
                    <a:bodyPr/>
                    <a:lstStyle/>
                    <a:p>
                      <a:r>
                        <a:rPr lang="hr-HR" sz="2000" noProof="0">
                          <a:solidFill>
                            <a:schemeClr val="tx1"/>
                          </a:solidFill>
                          <a:latin typeface="+mn-lt"/>
                        </a:rPr>
                        <a:t>NAČIN PODNOŠENJA</a:t>
                      </a:r>
                    </a:p>
                  </a:txBody>
                  <a:tcPr marL="121920" marR="121920" marT="60960" marB="60960">
                    <a:solidFill>
                      <a:schemeClr val="accent1">
                        <a:lumMod val="60000"/>
                        <a:lumOff val="40000"/>
                      </a:schemeClr>
                    </a:solidFill>
                  </a:tcPr>
                </a:tc>
                <a:tc>
                  <a:txBody>
                    <a:bodyPr/>
                    <a:lstStyle/>
                    <a:p>
                      <a:r>
                        <a:rPr lang="hr-HR" sz="2000" noProof="0">
                          <a:solidFill>
                            <a:schemeClr val="tx1"/>
                          </a:solidFill>
                          <a:latin typeface="+mn-lt"/>
                        </a:rPr>
                        <a:t>AŽURIRANJE</a:t>
                      </a:r>
                    </a:p>
                  </a:txBody>
                  <a:tcPr marL="121920" marR="121920" marT="60960" marB="60960">
                    <a:solidFill>
                      <a:schemeClr val="accent1">
                        <a:lumMod val="60000"/>
                        <a:lumOff val="40000"/>
                      </a:schemeClr>
                    </a:solidFill>
                  </a:tcPr>
                </a:tc>
                <a:extLst>
                  <a:ext uri="{0D108BD9-81ED-4DB2-BD59-A6C34878D82A}">
                    <a16:rowId xmlns:a16="http://schemas.microsoft.com/office/drawing/2014/main" val="1296336865"/>
                  </a:ext>
                </a:extLst>
              </a:tr>
              <a:tr h="2316480">
                <a:tc>
                  <a:txBody>
                    <a:bodyPr/>
                    <a:lstStyle/>
                    <a:p>
                      <a:r>
                        <a:rPr lang="hr-HR" sz="1800" noProof="0">
                          <a:solidFill>
                            <a:schemeClr val="tx1"/>
                          </a:solidFill>
                          <a:latin typeface="+mn-lt"/>
                        </a:rPr>
                        <a:t>U roku od 20 radnih dana od dana stupanja Ugovora na snagu</a:t>
                      </a:r>
                    </a:p>
                  </a:txBody>
                  <a:tcPr marL="121920" marR="121920" marT="60960" marB="60960">
                    <a:solidFill>
                      <a:schemeClr val="accent1">
                        <a:lumMod val="60000"/>
                        <a:lumOff val="40000"/>
                      </a:schemeClr>
                    </a:solidFill>
                  </a:tcPr>
                </a:tc>
                <a:tc>
                  <a:txBody>
                    <a:bodyPr/>
                    <a:lstStyle/>
                    <a:p>
                      <a:r>
                        <a:rPr lang="hr-HR" sz="1800" noProof="0">
                          <a:solidFill>
                            <a:schemeClr val="tx1"/>
                          </a:solidFill>
                          <a:latin typeface="+mn-lt"/>
                        </a:rPr>
                        <a:t>Putem</a:t>
                      </a:r>
                      <a:r>
                        <a:rPr lang="hr-HR" sz="1800" baseline="0" noProof="0">
                          <a:solidFill>
                            <a:schemeClr val="tx1"/>
                          </a:solidFill>
                          <a:latin typeface="+mn-lt"/>
                        </a:rPr>
                        <a:t> sustava </a:t>
                      </a:r>
                      <a:r>
                        <a:rPr lang="hr-HR" sz="1800" baseline="0" noProof="0" err="1">
                          <a:solidFill>
                            <a:schemeClr val="tx1"/>
                          </a:solidFill>
                          <a:latin typeface="+mn-lt"/>
                        </a:rPr>
                        <a:t>eKohezija</a:t>
                      </a:r>
                      <a:endParaRPr lang="hr-HR" sz="1800" noProof="0">
                        <a:solidFill>
                          <a:schemeClr val="tx1"/>
                        </a:solidFill>
                        <a:latin typeface="+mn-lt"/>
                      </a:endParaRPr>
                    </a:p>
                  </a:txBody>
                  <a:tcPr marL="121920" marR="121920" marT="60960" marB="60960">
                    <a:solidFill>
                      <a:schemeClr val="accent1">
                        <a:lumMod val="60000"/>
                        <a:lumOff val="40000"/>
                      </a:schemeClr>
                    </a:solidFill>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hr-HR" sz="1800" noProof="0">
                          <a:solidFill>
                            <a:schemeClr val="tx1"/>
                          </a:solidFill>
                          <a:latin typeface="+mn-lt"/>
                        </a:rPr>
                        <a:t>Korisnik može</a:t>
                      </a:r>
                      <a:r>
                        <a:rPr lang="hr-HR" sz="1800" baseline="0" noProof="0">
                          <a:solidFill>
                            <a:schemeClr val="tx1"/>
                          </a:solidFill>
                          <a:latin typeface="+mn-lt"/>
                        </a:rPr>
                        <a:t> u slučaju potrebe ažurirati PN, a isti je potrebno dostaviti PT2 (Posredničko tijelo razine 2) odmah po saznanju. Ugovor se ne mijenja zbog izmjene PN.</a:t>
                      </a:r>
                      <a:endParaRPr lang="hr-HR" sz="1800" noProof="0">
                        <a:solidFill>
                          <a:schemeClr val="tx1"/>
                        </a:solidFill>
                        <a:latin typeface="+mn-lt"/>
                      </a:endParaRPr>
                    </a:p>
                  </a:txBody>
                  <a:tcPr marL="121920" marR="121920" marT="60960" marB="60960">
                    <a:solidFill>
                      <a:schemeClr val="accent1">
                        <a:lumMod val="60000"/>
                        <a:lumOff val="40000"/>
                      </a:schemeClr>
                    </a:solidFill>
                  </a:tcPr>
                </a:tc>
                <a:extLst>
                  <a:ext uri="{0D108BD9-81ED-4DB2-BD59-A6C34878D82A}">
                    <a16:rowId xmlns:a16="http://schemas.microsoft.com/office/drawing/2014/main" val="1697593389"/>
                  </a:ext>
                </a:extLst>
              </a:tr>
            </a:tbl>
          </a:graphicData>
        </a:graphic>
      </p:graphicFrame>
      <p:pic>
        <p:nvPicPr>
          <p:cNvPr id="8" name="Slika 6">
            <a:extLst>
              <a:ext uri="{FF2B5EF4-FFF2-40B4-BE49-F238E27FC236}">
                <a16:creationId xmlns:a16="http://schemas.microsoft.com/office/drawing/2014/main" id="{F03F316C-9DF5-46BB-BA24-A42F2F4278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3883" y="6238089"/>
            <a:ext cx="2136479" cy="474773"/>
          </a:xfrm>
          <a:prstGeom prst="rect">
            <a:avLst/>
          </a:prstGeom>
        </p:spPr>
      </p:pic>
    </p:spTree>
    <p:extLst>
      <p:ext uri="{BB962C8B-B14F-4D97-AF65-F5344CB8AC3E}">
        <p14:creationId xmlns:p14="http://schemas.microsoft.com/office/powerpoint/2010/main" val="8493033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Slide Number Placeholder 5"/>
          <p:cNvSpPr>
            <a:spLocks noGrp="1"/>
          </p:cNvSpPr>
          <p:nvPr>
            <p:ph type="sldNum" sz="quarter" idx="12"/>
          </p:nvPr>
        </p:nvSpPr>
        <p:spPr bwMode="auto">
          <a:xfrm>
            <a:off x="0" y="0"/>
            <a:ext cx="0" cy="0"/>
          </a:xfrm>
          <a:prstGeom prst="rect">
            <a:avLst/>
          </a:prstGeom>
          <a:noFill/>
          <a:ln>
            <a:miter lim="800000"/>
            <a:headEnd/>
            <a:tailEnd/>
          </a:ln>
        </p:spPr>
        <p:txBody>
          <a:bodyPr/>
          <a:lstStyle/>
          <a:p>
            <a:pPr algn="l" defTabSz="609585" eaLnBrk="0" fontAlgn="base" hangingPunct="0">
              <a:spcBef>
                <a:spcPct val="0"/>
              </a:spcBef>
              <a:spcAft>
                <a:spcPct val="0"/>
              </a:spcAft>
              <a:defRPr/>
            </a:pPr>
            <a:fld id="{7115D820-C0B9-4E79-9169-98EDCE5E4036}" type="slidenum">
              <a:rPr lang="en-US" sz="800">
                <a:solidFill>
                  <a:prstClr val="white"/>
                </a:solidFill>
                <a:latin typeface="VladaRHSans Reg" charset="0"/>
                <a:ea typeface="MS PGothic" pitchFamily="34" charset="-128"/>
                <a:cs typeface="VladaRHSans Reg" charset="0"/>
              </a:rPr>
              <a:pPr algn="l" defTabSz="609585" eaLnBrk="0" fontAlgn="base" hangingPunct="0">
                <a:spcBef>
                  <a:spcPct val="0"/>
                </a:spcBef>
                <a:spcAft>
                  <a:spcPct val="0"/>
                </a:spcAft>
                <a:defRPr/>
              </a:pPr>
              <a:t>37</a:t>
            </a:fld>
            <a:endParaRPr lang="en-US" sz="800">
              <a:solidFill>
                <a:prstClr val="white"/>
              </a:solidFill>
              <a:latin typeface="VladaRHSans Reg" charset="0"/>
              <a:ea typeface="MS PGothic" pitchFamily="34" charset="-128"/>
              <a:cs typeface="VladaRHSans Reg" charset="0"/>
            </a:endParaRPr>
          </a:p>
        </p:txBody>
      </p:sp>
      <p:sp>
        <p:nvSpPr>
          <p:cNvPr id="33796" name="Rectangle 1"/>
          <p:cNvSpPr txBox="1">
            <a:spLocks noChangeArrowheads="1"/>
          </p:cNvSpPr>
          <p:nvPr/>
        </p:nvSpPr>
        <p:spPr bwMode="auto">
          <a:xfrm>
            <a:off x="371058" y="169840"/>
            <a:ext cx="11202633" cy="886884"/>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0" tIns="0" rIns="0" bIns="0"/>
          <a:lstStyle/>
          <a:p>
            <a:pPr defTabSz="1219170">
              <a:defRPr/>
            </a:pPr>
            <a:r>
              <a:rPr lang="hr-HR" sz="2800" b="1">
                <a:solidFill>
                  <a:srgbClr val="000000"/>
                </a:solidFill>
                <a:latin typeface="+mj-lt"/>
                <a:cs typeface="VladaRHSans Med" charset="0"/>
              </a:rPr>
              <a:t>Postupci nabava prema Pravilima o provedbi postupaka</a:t>
            </a:r>
            <a:r>
              <a:rPr lang="en-US" sz="2800" b="1">
                <a:solidFill>
                  <a:srgbClr val="000000"/>
                </a:solidFill>
                <a:latin typeface="+mj-lt"/>
                <a:cs typeface="VladaRHSans Med" charset="0"/>
              </a:rPr>
              <a:t> </a:t>
            </a:r>
            <a:r>
              <a:rPr lang="hr-HR" sz="2800" b="1">
                <a:solidFill>
                  <a:srgbClr val="000000"/>
                </a:solidFill>
                <a:latin typeface="+mj-lt"/>
                <a:cs typeface="VladaRHSans Med" charset="0"/>
              </a:rPr>
              <a:t>nabave za </a:t>
            </a:r>
            <a:r>
              <a:rPr lang="hr-HR" sz="2800" b="1" err="1">
                <a:solidFill>
                  <a:srgbClr val="000000"/>
                </a:solidFill>
                <a:latin typeface="+mj-lt"/>
                <a:cs typeface="VladaRHSans Med" charset="0"/>
              </a:rPr>
              <a:t>neobveznike</a:t>
            </a:r>
            <a:r>
              <a:rPr lang="hr-HR" sz="2800" b="1">
                <a:solidFill>
                  <a:srgbClr val="000000"/>
                </a:solidFill>
                <a:latin typeface="+mj-lt"/>
                <a:cs typeface="VladaRHSans Med" charset="0"/>
              </a:rPr>
              <a:t> Zakona o javnoj nabavi (NOJN)</a:t>
            </a:r>
            <a:endParaRPr lang="en-US" sz="2800" b="1" spc="-1">
              <a:solidFill>
                <a:srgbClr val="FF0000"/>
              </a:solidFill>
              <a:latin typeface="+mj-lt"/>
            </a:endParaRPr>
          </a:p>
        </p:txBody>
      </p:sp>
      <p:sp>
        <p:nvSpPr>
          <p:cNvPr id="4" name="Arrow: Right 3">
            <a:extLst>
              <a:ext uri="{FF2B5EF4-FFF2-40B4-BE49-F238E27FC236}">
                <a16:creationId xmlns:a16="http://schemas.microsoft.com/office/drawing/2014/main" id="{F30D50A2-FA86-4CA1-B572-B10984A9A094}"/>
              </a:ext>
            </a:extLst>
          </p:cNvPr>
          <p:cNvSpPr/>
          <p:nvPr/>
        </p:nvSpPr>
        <p:spPr>
          <a:xfrm>
            <a:off x="371058" y="1533088"/>
            <a:ext cx="4244830" cy="15205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solidFill>
                  <a:schemeClr val="bg1"/>
                </a:solidFill>
                <a:latin typeface="+mj-lt"/>
              </a:rPr>
              <a:t>POSTUPAK NABAVE S JEDNIM PONUDITELJEM</a:t>
            </a:r>
            <a:endParaRPr lang="hr-HR">
              <a:solidFill>
                <a:schemeClr val="bg1"/>
              </a:solidFill>
              <a:latin typeface="+mj-lt"/>
            </a:endParaRPr>
          </a:p>
        </p:txBody>
      </p:sp>
      <p:sp>
        <p:nvSpPr>
          <p:cNvPr id="5" name="TextBox 4">
            <a:extLst>
              <a:ext uri="{FF2B5EF4-FFF2-40B4-BE49-F238E27FC236}">
                <a16:creationId xmlns:a16="http://schemas.microsoft.com/office/drawing/2014/main" id="{CBE33491-A86D-491E-9459-BEA0990869B5}"/>
              </a:ext>
            </a:extLst>
          </p:cNvPr>
          <p:cNvSpPr txBox="1"/>
          <p:nvPr/>
        </p:nvSpPr>
        <p:spPr>
          <a:xfrm>
            <a:off x="5058560" y="1971413"/>
            <a:ext cx="5598151" cy="707886"/>
          </a:xfrm>
          <a:prstGeom prst="rect">
            <a:avLst/>
          </a:prstGeom>
          <a:noFill/>
        </p:spPr>
        <p:txBody>
          <a:bodyPr wrap="square" rtlCol="0">
            <a:spAutoFit/>
          </a:bodyPr>
          <a:lstStyle/>
          <a:p>
            <a:r>
              <a:rPr lang="en-GB" sz="2000"/>
              <a:t>ROBA I USLUGE – do (</a:t>
            </a:r>
            <a:r>
              <a:rPr lang="en-GB" sz="2000" err="1"/>
              <a:t>i</a:t>
            </a:r>
            <a:r>
              <a:rPr lang="en-GB" sz="2000"/>
              <a:t>) </a:t>
            </a:r>
            <a:r>
              <a:rPr lang="hr-HR" sz="2000"/>
              <a:t>53.100</a:t>
            </a:r>
            <a:r>
              <a:rPr lang="en-GB" sz="2000"/>
              <a:t> </a:t>
            </a:r>
            <a:r>
              <a:rPr lang="hr-HR" sz="2000"/>
              <a:t>EUR (bez PDV-a)</a:t>
            </a:r>
            <a:endParaRPr lang="en-GB" sz="2000"/>
          </a:p>
          <a:p>
            <a:r>
              <a:rPr lang="en-GB" sz="2000"/>
              <a:t>RADOVI – do (</a:t>
            </a:r>
            <a:r>
              <a:rPr lang="en-GB" sz="2000" err="1"/>
              <a:t>i</a:t>
            </a:r>
            <a:r>
              <a:rPr lang="en-GB" sz="2000"/>
              <a:t>) </a:t>
            </a:r>
            <a:r>
              <a:rPr lang="hr-HR" sz="2000"/>
              <a:t>132.7</a:t>
            </a:r>
            <a:r>
              <a:rPr lang="en-GB" sz="2000"/>
              <a:t>00,00 </a:t>
            </a:r>
            <a:r>
              <a:rPr lang="hr-HR" sz="2000"/>
              <a:t>EUR (bez PDV-a)</a:t>
            </a:r>
            <a:endParaRPr lang="en-GB" sz="2000"/>
          </a:p>
        </p:txBody>
      </p:sp>
      <p:sp>
        <p:nvSpPr>
          <p:cNvPr id="9" name="Arrow: Right 8">
            <a:extLst>
              <a:ext uri="{FF2B5EF4-FFF2-40B4-BE49-F238E27FC236}">
                <a16:creationId xmlns:a16="http://schemas.microsoft.com/office/drawing/2014/main" id="{16BEAB67-9222-4A5D-999E-54720F45C0A0}"/>
              </a:ext>
            </a:extLst>
          </p:cNvPr>
          <p:cNvSpPr/>
          <p:nvPr/>
        </p:nvSpPr>
        <p:spPr>
          <a:xfrm>
            <a:off x="371058" y="3254230"/>
            <a:ext cx="4244830" cy="1460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solidFill>
                  <a:schemeClr val="bg1"/>
                </a:solidFill>
                <a:latin typeface="+mj-lt"/>
              </a:rPr>
              <a:t>POSTUPAK NABAVE S OBVEZNOM OBJAVOM</a:t>
            </a:r>
            <a:endParaRPr lang="hr-HR">
              <a:solidFill>
                <a:schemeClr val="bg1"/>
              </a:solidFill>
              <a:latin typeface="+mj-lt"/>
            </a:endParaRPr>
          </a:p>
        </p:txBody>
      </p:sp>
      <p:sp>
        <p:nvSpPr>
          <p:cNvPr id="10" name="TextBox 9">
            <a:extLst>
              <a:ext uri="{FF2B5EF4-FFF2-40B4-BE49-F238E27FC236}">
                <a16:creationId xmlns:a16="http://schemas.microsoft.com/office/drawing/2014/main" id="{1936CDC4-8302-4FC1-82C9-BD934567322D}"/>
              </a:ext>
            </a:extLst>
          </p:cNvPr>
          <p:cNvSpPr txBox="1"/>
          <p:nvPr/>
        </p:nvSpPr>
        <p:spPr>
          <a:xfrm>
            <a:off x="5092116" y="3661256"/>
            <a:ext cx="5564595" cy="707886"/>
          </a:xfrm>
          <a:prstGeom prst="rect">
            <a:avLst/>
          </a:prstGeom>
          <a:noFill/>
        </p:spPr>
        <p:txBody>
          <a:bodyPr wrap="square" rtlCol="0">
            <a:spAutoFit/>
          </a:bodyPr>
          <a:lstStyle/>
          <a:p>
            <a:r>
              <a:rPr lang="hr-HR" sz="2000" noProof="0"/>
              <a:t>ROBA I USLUGE – iznad 53.100 EUR (bez PDV-a)</a:t>
            </a:r>
          </a:p>
          <a:p>
            <a:r>
              <a:rPr lang="hr-HR" sz="2000" noProof="0"/>
              <a:t>RADOVI – iznad 132.700,00 EUR (bez PDV-a)</a:t>
            </a:r>
          </a:p>
        </p:txBody>
      </p:sp>
      <p:sp>
        <p:nvSpPr>
          <p:cNvPr id="11" name="Arrow: Right 10">
            <a:extLst>
              <a:ext uri="{FF2B5EF4-FFF2-40B4-BE49-F238E27FC236}">
                <a16:creationId xmlns:a16="http://schemas.microsoft.com/office/drawing/2014/main" id="{89B421B4-54BE-4A58-AEEE-002205CAE5AA}"/>
              </a:ext>
            </a:extLst>
          </p:cNvPr>
          <p:cNvSpPr/>
          <p:nvPr/>
        </p:nvSpPr>
        <p:spPr>
          <a:xfrm>
            <a:off x="382243" y="4832759"/>
            <a:ext cx="4244830" cy="14603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solidFill>
                  <a:schemeClr val="bg1"/>
                </a:solidFill>
                <a:latin typeface="+mj-lt"/>
              </a:rPr>
              <a:t>POSEBNI POSTUPCI NABAVA</a:t>
            </a:r>
            <a:endParaRPr lang="hr-HR">
              <a:solidFill>
                <a:schemeClr val="bg1"/>
              </a:solidFill>
              <a:latin typeface="+mj-lt"/>
            </a:endParaRPr>
          </a:p>
        </p:txBody>
      </p:sp>
      <p:sp>
        <p:nvSpPr>
          <p:cNvPr id="12" name="TextBox 11">
            <a:extLst>
              <a:ext uri="{FF2B5EF4-FFF2-40B4-BE49-F238E27FC236}">
                <a16:creationId xmlns:a16="http://schemas.microsoft.com/office/drawing/2014/main" id="{1936CDC4-8302-4FC1-82C9-BD934567322D}"/>
              </a:ext>
            </a:extLst>
          </p:cNvPr>
          <p:cNvSpPr txBox="1"/>
          <p:nvPr/>
        </p:nvSpPr>
        <p:spPr>
          <a:xfrm>
            <a:off x="5092116" y="5335369"/>
            <a:ext cx="4513278" cy="400110"/>
          </a:xfrm>
          <a:prstGeom prst="rect">
            <a:avLst/>
          </a:prstGeom>
          <a:noFill/>
        </p:spPr>
        <p:txBody>
          <a:bodyPr wrap="square" rtlCol="0">
            <a:spAutoFit/>
          </a:bodyPr>
          <a:lstStyle/>
          <a:p>
            <a:r>
              <a:rPr lang="en-GB" sz="2000"/>
              <a:t>UZ ODREĐENE ZADOVOLJENE UVJETE</a:t>
            </a:r>
          </a:p>
        </p:txBody>
      </p:sp>
      <p:pic>
        <p:nvPicPr>
          <p:cNvPr id="13" name="Slika 6">
            <a:extLst>
              <a:ext uri="{FF2B5EF4-FFF2-40B4-BE49-F238E27FC236}">
                <a16:creationId xmlns:a16="http://schemas.microsoft.com/office/drawing/2014/main" id="{714F8279-64BB-40F6-95B0-906666D524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3883" y="6238089"/>
            <a:ext cx="2136479" cy="474773"/>
          </a:xfrm>
          <a:prstGeom prst="rect">
            <a:avLst/>
          </a:prstGeom>
        </p:spPr>
      </p:pic>
    </p:spTree>
    <p:extLst>
      <p:ext uri="{BB962C8B-B14F-4D97-AF65-F5344CB8AC3E}">
        <p14:creationId xmlns:p14="http://schemas.microsoft.com/office/powerpoint/2010/main" val="20436090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2A4E1D-8743-4489-AFB9-D6335D88E98E}"/>
              </a:ext>
            </a:extLst>
          </p:cNvPr>
          <p:cNvSpPr>
            <a:spLocks noGrp="1"/>
          </p:cNvSpPr>
          <p:nvPr>
            <p:ph idx="1"/>
          </p:nvPr>
        </p:nvSpPr>
        <p:spPr>
          <a:xfrm>
            <a:off x="718455" y="1205091"/>
            <a:ext cx="10283007" cy="4733651"/>
          </a:xfrm>
        </p:spPr>
        <p:txBody>
          <a:bodyPr>
            <a:normAutofit/>
          </a:bodyPr>
          <a:lstStyle/>
          <a:p>
            <a:pPr algn="just">
              <a:spcAft>
                <a:spcPts val="1200"/>
              </a:spcAft>
            </a:pPr>
            <a:r>
              <a:rPr lang="hr-HR" sz="2200"/>
              <a:t>Korisnik </a:t>
            </a:r>
            <a:r>
              <a:rPr lang="en-US" sz="2200" err="1"/>
              <a:t>uz</a:t>
            </a:r>
            <a:r>
              <a:rPr lang="en-US" sz="2200"/>
              <a:t> </a:t>
            </a:r>
            <a:r>
              <a:rPr lang="hr-HR" sz="2200" b="1"/>
              <a:t>dostav</a:t>
            </a:r>
            <a:r>
              <a:rPr lang="en-US" sz="2200" b="1"/>
              <a:t>u</a:t>
            </a:r>
            <a:r>
              <a:rPr lang="hr-HR" sz="2200" b="1"/>
              <a:t> bankovne garancije na traženi iznos</a:t>
            </a:r>
            <a:r>
              <a:rPr lang="en-GB" sz="2200" b="1"/>
              <a:t> </a:t>
            </a:r>
            <a:r>
              <a:rPr lang="hr-HR" sz="2200"/>
              <a:t>ima pravo zatražiti predujam </a:t>
            </a:r>
            <a:r>
              <a:rPr lang="pl-PL" sz="2200" b="1"/>
              <a:t>u iznosu od najviše </a:t>
            </a:r>
            <a:r>
              <a:rPr lang="en-US" sz="2200" b="1"/>
              <a:t>3</a:t>
            </a:r>
            <a:r>
              <a:rPr lang="hr-HR" sz="2200" b="1"/>
              <a:t>0</a:t>
            </a:r>
            <a:r>
              <a:rPr lang="pl-PL" sz="2200" b="1"/>
              <a:t>% </a:t>
            </a:r>
            <a:r>
              <a:rPr lang="pl-PL" sz="2200"/>
              <a:t>od bespovratnih sredstava odobrenih po Projektu </a:t>
            </a:r>
            <a:r>
              <a:rPr lang="hr-HR" sz="2200"/>
              <a:t>podnošenjem Zahtjeva za predujam prema PT2 u iznosu koji je opravdan dinamikom aktivnosti na projektu</a:t>
            </a:r>
            <a:endParaRPr lang="en-US" sz="2200"/>
          </a:p>
          <a:p>
            <a:pPr algn="just"/>
            <a:r>
              <a:rPr lang="hr-HR" sz="2200"/>
              <a:t>Kao uvjet za isplatu predujma </a:t>
            </a:r>
            <a:r>
              <a:rPr lang="hr-HR" sz="2200" b="1"/>
              <a:t>do maksimalno 10 % odobrenih bespovratnih sredstava </a:t>
            </a:r>
            <a:r>
              <a:rPr lang="hr-HR" sz="2200"/>
              <a:t>korisnik može podnijeti Zahtjev za predujmom uz </a:t>
            </a:r>
            <a:r>
              <a:rPr lang="hr-HR" sz="2200" err="1"/>
              <a:t>solemniziranu</a:t>
            </a:r>
            <a:r>
              <a:rPr lang="hr-HR" sz="2200"/>
              <a:t> bjanko zadužnicu (koja glasi na PT1) kao instrument osiguranja. Korisnik ima pravo podnijeti novi Zahtjev za predujmom čiji iznos može iznositi najviše 10 % od bespovratnih sredstava odobrenih po Projektu tek nakon što je dobiveni prvi predujam u iznosu od 10 % opravdao u podnesenim Zahtjevima za nadoknadu sredstava. Predujam u iznosu od 10 % od bespovratnih sredstava odobrenih po Projektu Korisnik može koristiti </a:t>
            </a:r>
            <a:r>
              <a:rPr lang="hr-HR" sz="2200" b="1"/>
              <a:t>do ukupnog iznosa najviše 30 % </a:t>
            </a:r>
            <a:r>
              <a:rPr lang="hr-HR" sz="2200"/>
              <a:t>od bespovratnih sredstava odobrenih po Projektu.</a:t>
            </a:r>
          </a:p>
          <a:p>
            <a:pPr marL="0" indent="0">
              <a:buNone/>
            </a:pPr>
            <a:endParaRPr lang="hr-HR" sz="2200"/>
          </a:p>
        </p:txBody>
      </p:sp>
      <p:sp>
        <p:nvSpPr>
          <p:cNvPr id="5" name="Slide Number Placeholder 4">
            <a:extLst>
              <a:ext uri="{FF2B5EF4-FFF2-40B4-BE49-F238E27FC236}">
                <a16:creationId xmlns:a16="http://schemas.microsoft.com/office/drawing/2014/main" id="{D3B36476-3EC4-4E93-A35A-4EF39D23CA44}"/>
              </a:ext>
            </a:extLst>
          </p:cNvPr>
          <p:cNvSpPr>
            <a:spLocks noGrp="1"/>
          </p:cNvSpPr>
          <p:nvPr>
            <p:ph type="sldNum" sz="quarter" idx="12"/>
          </p:nvPr>
        </p:nvSpPr>
        <p:spPr>
          <a:xfrm>
            <a:off x="8610600" y="6356350"/>
            <a:ext cx="2743200" cy="365125"/>
          </a:xfrm>
        </p:spPr>
        <p:txBody>
          <a:bodyPr/>
          <a:lstStyle/>
          <a:p>
            <a:fld id="{CDE166CB-1D6B-4A02-9E82-4F91D1244FB4}" type="slidenum">
              <a:rPr lang="hr-HR" smtClean="0"/>
              <a:t>38</a:t>
            </a:fld>
            <a:endParaRPr lang="hr-HR"/>
          </a:p>
        </p:txBody>
      </p:sp>
      <p:sp>
        <p:nvSpPr>
          <p:cNvPr id="6" name="TextBox 5">
            <a:extLst>
              <a:ext uri="{FF2B5EF4-FFF2-40B4-BE49-F238E27FC236}">
                <a16:creationId xmlns:a16="http://schemas.microsoft.com/office/drawing/2014/main" id="{826A3A21-838B-4F47-B6B9-8F90CC774B3F}"/>
              </a:ext>
            </a:extLst>
          </p:cNvPr>
          <p:cNvSpPr txBox="1"/>
          <p:nvPr/>
        </p:nvSpPr>
        <p:spPr>
          <a:xfrm>
            <a:off x="718456" y="382524"/>
            <a:ext cx="10283007"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defTabSz="1219170">
              <a:defRPr/>
            </a:pPr>
            <a:r>
              <a:rPr lang="hr-HR" sz="2800" b="1">
                <a:latin typeface="+mj-lt"/>
              </a:rPr>
              <a:t>Zahtjev za plaćanje predujma</a:t>
            </a:r>
            <a:endParaRPr lang="en-US" sz="2800" b="1" spc="-1">
              <a:solidFill>
                <a:srgbClr val="000000"/>
              </a:solidFill>
              <a:latin typeface="+mj-lt"/>
            </a:endParaRPr>
          </a:p>
        </p:txBody>
      </p:sp>
      <p:pic>
        <p:nvPicPr>
          <p:cNvPr id="8" name="Slika 6">
            <a:extLst>
              <a:ext uri="{FF2B5EF4-FFF2-40B4-BE49-F238E27FC236}">
                <a16:creationId xmlns:a16="http://schemas.microsoft.com/office/drawing/2014/main" id="{6209E3BB-1D16-4EC0-B427-5C253ABC7C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3883" y="6238089"/>
            <a:ext cx="2136479" cy="474773"/>
          </a:xfrm>
          <a:prstGeom prst="rect">
            <a:avLst/>
          </a:prstGeom>
        </p:spPr>
      </p:pic>
    </p:spTree>
    <p:extLst>
      <p:ext uri="{BB962C8B-B14F-4D97-AF65-F5344CB8AC3E}">
        <p14:creationId xmlns:p14="http://schemas.microsoft.com/office/powerpoint/2010/main" val="23365525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4CDBB-688C-A46C-97F0-CBF19A8C33F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DF0859-341F-1026-D8D8-E2A33A6B22CD}"/>
              </a:ext>
            </a:extLst>
          </p:cNvPr>
          <p:cNvSpPr>
            <a:spLocks noGrp="1"/>
          </p:cNvSpPr>
          <p:nvPr>
            <p:ph idx="1"/>
          </p:nvPr>
        </p:nvSpPr>
        <p:spPr>
          <a:xfrm>
            <a:off x="718456" y="1303031"/>
            <a:ext cx="10283007" cy="3878569"/>
          </a:xfrm>
        </p:spPr>
        <p:txBody>
          <a:bodyPr>
            <a:normAutofit/>
          </a:bodyPr>
          <a:lstStyle/>
          <a:p>
            <a:r>
              <a:rPr lang="hr-HR" sz="2200" noProof="0"/>
              <a:t>Korisnik je obvezan dostaviti PT-u 2 Početni plan zahtjeva za nadoknadom sredstava u roku od 20 dana od dana potpisa ugovora</a:t>
            </a:r>
          </a:p>
          <a:p>
            <a:r>
              <a:rPr lang="hr-HR" sz="2200" noProof="0"/>
              <a:t>Početni plan dostave ZNS-ova predstavlja informacije o planiranom mjesecu u kojem će se dostaviti ZNS te informacije o planiranom iznosu koji će se kroz taj ZNS potraživati, kao i o planiranom mjesecu dostave zahtjeva za plaćanje predujma i iznosu koji će se zahtjevom zatražiti</a:t>
            </a:r>
          </a:p>
          <a:p>
            <a:r>
              <a:rPr lang="hr-HR" sz="2200" noProof="0"/>
              <a:t>Nije obvezujuće za Korisnike u smislu obveze poštivanja iznosa koji se navedu, ali koristan je alat tijelima u Sustavu prilikom planiranja povlačenja sredstava u budućem periodu te bi ga stoga trebalo pripremiti što realnije</a:t>
            </a:r>
          </a:p>
          <a:p>
            <a:r>
              <a:rPr lang="hr-HR" sz="2200" noProof="0"/>
              <a:t>Potrebno uzeti u obzir dinamiku plaćanja dobavljačima, koristan alat Korisniku za planiranje priljeva i odljeva sredstava</a:t>
            </a:r>
          </a:p>
          <a:p>
            <a:pPr marL="0" indent="0">
              <a:buNone/>
            </a:pPr>
            <a:endParaRPr lang="hr-HR" noProof="0"/>
          </a:p>
        </p:txBody>
      </p:sp>
      <p:sp>
        <p:nvSpPr>
          <p:cNvPr id="5" name="Slide Number Placeholder 4">
            <a:extLst>
              <a:ext uri="{FF2B5EF4-FFF2-40B4-BE49-F238E27FC236}">
                <a16:creationId xmlns:a16="http://schemas.microsoft.com/office/drawing/2014/main" id="{E65C3084-E9E3-4A42-CACD-8890EE8C6B45}"/>
              </a:ext>
            </a:extLst>
          </p:cNvPr>
          <p:cNvSpPr>
            <a:spLocks noGrp="1"/>
          </p:cNvSpPr>
          <p:nvPr>
            <p:ph type="sldNum" sz="quarter" idx="12"/>
          </p:nvPr>
        </p:nvSpPr>
        <p:spPr>
          <a:xfrm>
            <a:off x="8610600" y="6356350"/>
            <a:ext cx="2743200" cy="365125"/>
          </a:xfrm>
        </p:spPr>
        <p:txBody>
          <a:bodyPr/>
          <a:lstStyle/>
          <a:p>
            <a:fld id="{CDE166CB-1D6B-4A02-9E82-4F91D1244FB4}" type="slidenum">
              <a:rPr lang="hr-HR" smtClean="0"/>
              <a:t>39</a:t>
            </a:fld>
            <a:endParaRPr lang="hr-HR"/>
          </a:p>
        </p:txBody>
      </p:sp>
      <p:sp>
        <p:nvSpPr>
          <p:cNvPr id="6" name="TextBox 5">
            <a:extLst>
              <a:ext uri="{FF2B5EF4-FFF2-40B4-BE49-F238E27FC236}">
                <a16:creationId xmlns:a16="http://schemas.microsoft.com/office/drawing/2014/main" id="{DD39E1BB-DA09-60E3-3C5E-2F3956EB4B3E}"/>
              </a:ext>
            </a:extLst>
          </p:cNvPr>
          <p:cNvSpPr txBox="1"/>
          <p:nvPr/>
        </p:nvSpPr>
        <p:spPr>
          <a:xfrm>
            <a:off x="718456" y="382524"/>
            <a:ext cx="10283007"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defTabSz="1219170">
              <a:defRPr/>
            </a:pPr>
            <a:r>
              <a:rPr lang="hr-HR" sz="2800" b="1">
                <a:latin typeface="+mj-lt"/>
              </a:rPr>
              <a:t>Početni plan Zahtjeva za nadoknadom sredstava</a:t>
            </a:r>
            <a:endParaRPr lang="en-US" sz="2800" b="1" spc="-1">
              <a:solidFill>
                <a:srgbClr val="000000"/>
              </a:solidFill>
              <a:latin typeface="+mj-lt"/>
            </a:endParaRPr>
          </a:p>
        </p:txBody>
      </p:sp>
      <p:pic>
        <p:nvPicPr>
          <p:cNvPr id="8" name="Slika 6">
            <a:extLst>
              <a:ext uri="{FF2B5EF4-FFF2-40B4-BE49-F238E27FC236}">
                <a16:creationId xmlns:a16="http://schemas.microsoft.com/office/drawing/2014/main" id="{8C65CC10-D7DB-8859-4652-FED47A0542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3883" y="6238089"/>
            <a:ext cx="2136479" cy="474773"/>
          </a:xfrm>
          <a:prstGeom prst="rect">
            <a:avLst/>
          </a:prstGeom>
        </p:spPr>
      </p:pic>
    </p:spTree>
    <p:extLst>
      <p:ext uri="{BB962C8B-B14F-4D97-AF65-F5344CB8AC3E}">
        <p14:creationId xmlns:p14="http://schemas.microsoft.com/office/powerpoint/2010/main" val="31950848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2A4E1D-8743-4489-AFB9-D6335D88E98E}"/>
              </a:ext>
            </a:extLst>
          </p:cNvPr>
          <p:cNvSpPr>
            <a:spLocks noGrp="1"/>
          </p:cNvSpPr>
          <p:nvPr>
            <p:ph idx="1"/>
          </p:nvPr>
        </p:nvSpPr>
        <p:spPr>
          <a:xfrm>
            <a:off x="718454" y="1349534"/>
            <a:ext cx="10283007" cy="4351356"/>
          </a:xfrm>
        </p:spPr>
        <p:txBody>
          <a:bodyPr>
            <a:noAutofit/>
          </a:bodyPr>
          <a:lstStyle/>
          <a:p>
            <a:pPr lvl="0"/>
            <a:r>
              <a:rPr lang="hr-HR" sz="2200" noProof="0"/>
              <a:t>Korisnik je dužan podnositi ZNS-ove u roku od </a:t>
            </a:r>
            <a:r>
              <a:rPr lang="hr-HR" sz="2200" b="1" noProof="0"/>
              <a:t>15 dana </a:t>
            </a:r>
            <a:r>
              <a:rPr lang="hr-HR" sz="2200" noProof="0"/>
              <a:t>od isteka svaka tri mjeseca od stupanja Ugovora na snagu. Ako je na temelju Ugovora dopušteno retroaktivno potraživanje sredstava, prvi zahtjev Korisnik može dostaviti od datuma stupanja Ugovora na snagu pa sve do isteka prva tri mjeseca od navedenog datuma.  </a:t>
            </a:r>
          </a:p>
          <a:p>
            <a:pPr lvl="0"/>
            <a:r>
              <a:rPr lang="hr-HR" sz="2200" noProof="0"/>
              <a:t>Sredstva se potražuju metodom nadoknade – trošak treba nastati i biti plaćen</a:t>
            </a:r>
          </a:p>
          <a:p>
            <a:pPr lvl="0"/>
            <a:r>
              <a:rPr lang="hr-HR" sz="2200" noProof="0">
                <a:cs typeface="VladaRHSans Reg" charset="0"/>
              </a:rPr>
              <a:t>Posrednička tijela mogu od Korisnika zahtijevati dostavu redovnih ili ad </a:t>
            </a:r>
            <a:r>
              <a:rPr lang="hr-HR" sz="2200" noProof="0" err="1">
                <a:cs typeface="VladaRHSans Reg" charset="0"/>
              </a:rPr>
              <a:t>hoc</a:t>
            </a:r>
            <a:r>
              <a:rPr lang="hr-HR" sz="2200" noProof="0">
                <a:cs typeface="VladaRHSans Reg" charset="0"/>
              </a:rPr>
              <a:t> izvješća o provedbi Projekta, ostvarivanju pokazatelja, horizontalnim pitanjima ili drugim informacijama </a:t>
            </a:r>
          </a:p>
          <a:p>
            <a:pPr lvl="0"/>
            <a:r>
              <a:rPr lang="hr-HR" sz="2200" noProof="0">
                <a:cs typeface="VladaRHSans Reg" charset="0"/>
              </a:rPr>
              <a:t>ZNS mora biti popraćen odgovarajućom dokumentacijom o nastalim i potraživanim prihvatljivim troškovima projekta.</a:t>
            </a:r>
            <a:endParaRPr lang="hr-HR" sz="2200" noProof="0"/>
          </a:p>
          <a:p>
            <a:pPr marL="0" indent="0">
              <a:buNone/>
            </a:pPr>
            <a:endParaRPr lang="hr-HR" sz="2200" noProof="0"/>
          </a:p>
        </p:txBody>
      </p:sp>
      <p:sp>
        <p:nvSpPr>
          <p:cNvPr id="5" name="Slide Number Placeholder 4">
            <a:extLst>
              <a:ext uri="{FF2B5EF4-FFF2-40B4-BE49-F238E27FC236}">
                <a16:creationId xmlns:a16="http://schemas.microsoft.com/office/drawing/2014/main" id="{D3B36476-3EC4-4E93-A35A-4EF39D23CA44}"/>
              </a:ext>
            </a:extLst>
          </p:cNvPr>
          <p:cNvSpPr>
            <a:spLocks noGrp="1"/>
          </p:cNvSpPr>
          <p:nvPr>
            <p:ph type="sldNum" sz="quarter" idx="12"/>
          </p:nvPr>
        </p:nvSpPr>
        <p:spPr>
          <a:xfrm>
            <a:off x="8610600" y="6356350"/>
            <a:ext cx="2743200" cy="365125"/>
          </a:xfrm>
        </p:spPr>
        <p:txBody>
          <a:bodyPr/>
          <a:lstStyle/>
          <a:p>
            <a:fld id="{CDE166CB-1D6B-4A02-9E82-4F91D1244FB4}" type="slidenum">
              <a:rPr lang="hr-HR" smtClean="0"/>
              <a:t>40</a:t>
            </a:fld>
            <a:endParaRPr lang="hr-HR"/>
          </a:p>
        </p:txBody>
      </p:sp>
      <p:sp>
        <p:nvSpPr>
          <p:cNvPr id="6" name="TextBox 5">
            <a:extLst>
              <a:ext uri="{FF2B5EF4-FFF2-40B4-BE49-F238E27FC236}">
                <a16:creationId xmlns:a16="http://schemas.microsoft.com/office/drawing/2014/main" id="{826A3A21-838B-4F47-B6B9-8F90CC774B3F}"/>
              </a:ext>
            </a:extLst>
          </p:cNvPr>
          <p:cNvSpPr txBox="1"/>
          <p:nvPr/>
        </p:nvSpPr>
        <p:spPr>
          <a:xfrm>
            <a:off x="718454" y="382524"/>
            <a:ext cx="10283007"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defTabSz="1219170">
              <a:defRPr/>
            </a:pPr>
            <a:r>
              <a:rPr lang="hr-HR" sz="2800" b="1">
                <a:latin typeface="+mj-lt"/>
              </a:rPr>
              <a:t>Zahtjev za nadoknadom sredstava (ZNS)</a:t>
            </a:r>
          </a:p>
        </p:txBody>
      </p:sp>
      <p:pic>
        <p:nvPicPr>
          <p:cNvPr id="8" name="Slika 6">
            <a:extLst>
              <a:ext uri="{FF2B5EF4-FFF2-40B4-BE49-F238E27FC236}">
                <a16:creationId xmlns:a16="http://schemas.microsoft.com/office/drawing/2014/main" id="{6209E3BB-1D16-4EC0-B427-5C253ABC7C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3883" y="6238089"/>
            <a:ext cx="2136479" cy="474773"/>
          </a:xfrm>
          <a:prstGeom prst="rect">
            <a:avLst/>
          </a:prstGeom>
        </p:spPr>
      </p:pic>
    </p:spTree>
    <p:extLst>
      <p:ext uri="{BB962C8B-B14F-4D97-AF65-F5344CB8AC3E}">
        <p14:creationId xmlns:p14="http://schemas.microsoft.com/office/powerpoint/2010/main" val="8595842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53179-3230-A7A2-A8FF-BA4C867D953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2C200F-62CF-401C-0905-384F541134E9}"/>
              </a:ext>
            </a:extLst>
          </p:cNvPr>
          <p:cNvSpPr>
            <a:spLocks noGrp="1"/>
          </p:cNvSpPr>
          <p:nvPr>
            <p:ph idx="1"/>
          </p:nvPr>
        </p:nvSpPr>
        <p:spPr>
          <a:xfrm>
            <a:off x="718455" y="985657"/>
            <a:ext cx="10818789" cy="4886686"/>
          </a:xfrm>
        </p:spPr>
        <p:txBody>
          <a:bodyPr>
            <a:noAutofit/>
          </a:bodyPr>
          <a:lstStyle/>
          <a:p>
            <a:pPr marL="0" lvl="0" indent="0">
              <a:lnSpc>
                <a:spcPct val="108000"/>
              </a:lnSpc>
              <a:buNone/>
            </a:pPr>
            <a:r>
              <a:rPr lang="hr-HR" sz="2000"/>
              <a:t>Uvođenje novih aktivnosti projekta i/ili izmjena već ugovorenih aktivnosti projekta mogući su ako:</a:t>
            </a:r>
          </a:p>
          <a:p>
            <a:pPr marL="0" lvl="0" indent="0">
              <a:lnSpc>
                <a:spcPct val="108000"/>
              </a:lnSpc>
              <a:buNone/>
            </a:pPr>
            <a:r>
              <a:rPr lang="hr-HR" sz="2000" b="1"/>
              <a:t>a) </a:t>
            </a:r>
            <a:r>
              <a:rPr lang="hr-HR" sz="2000"/>
              <a:t>su izmjene nužne za uredno izvršenje Ugovora i otklanjaju situaciju u kojoj je izvršenje  Ugovora postalo pretjerano otežano ili nemoguće (nastup nepredvidive okolnosti ili više sile) 	</a:t>
            </a:r>
          </a:p>
          <a:p>
            <a:pPr marL="0" lvl="0" indent="0">
              <a:lnSpc>
                <a:spcPct val="108000"/>
              </a:lnSpc>
              <a:buNone/>
            </a:pPr>
            <a:r>
              <a:rPr lang="hr-HR" sz="2000"/>
              <a:t>	ili</a:t>
            </a:r>
          </a:p>
          <a:p>
            <a:pPr marL="0" lvl="0" indent="0">
              <a:lnSpc>
                <a:spcPct val="108000"/>
              </a:lnSpc>
              <a:buNone/>
            </a:pPr>
            <a:r>
              <a:rPr lang="hr-HR" sz="2000" b="1"/>
              <a:t>b) </a:t>
            </a:r>
            <a:r>
              <a:rPr lang="hr-HR" sz="2000"/>
              <a:t>su izmjene nužne za uredno izvršenje Ugovora, a PT 1 i PT 2 su utvrdili da u danom slučaju nije razmjerno primijeniti mjeru raskida Ugovora</a:t>
            </a:r>
          </a:p>
          <a:p>
            <a:pPr marL="0" lvl="0" indent="0">
              <a:lnSpc>
                <a:spcPct val="108000"/>
              </a:lnSpc>
              <a:buNone/>
            </a:pPr>
            <a:r>
              <a:rPr lang="hr-HR" sz="2000"/>
              <a:t>	ili</a:t>
            </a:r>
          </a:p>
          <a:p>
            <a:pPr marL="0" lvl="0" indent="0">
              <a:lnSpc>
                <a:spcPct val="108000"/>
              </a:lnSpc>
              <a:buNone/>
            </a:pPr>
            <a:r>
              <a:rPr lang="hr-HR" sz="2000" b="1"/>
              <a:t>c) </a:t>
            </a:r>
            <a:r>
              <a:rPr lang="hr-HR" sz="2000"/>
              <a:t>se predloženim izmjenama prema utvrđenju PT 1 i PT 2 postižu bolji rezultati ulaganja, pri čemu u svim slučajevima (pod a), b) i c)) troškovi povezani s tim aktivnostima ne utječu na ukupni iznos bespovratnih sredstava iz Ugovora i ne dovode do povećanja ukupnog dodijeljenog iznosa bespovratnih sredstava po pojedinoj kategoriji financiranja (kada je primjenjivo)</a:t>
            </a:r>
          </a:p>
        </p:txBody>
      </p:sp>
      <p:sp>
        <p:nvSpPr>
          <p:cNvPr id="5" name="Slide Number Placeholder 4">
            <a:extLst>
              <a:ext uri="{FF2B5EF4-FFF2-40B4-BE49-F238E27FC236}">
                <a16:creationId xmlns:a16="http://schemas.microsoft.com/office/drawing/2014/main" id="{F8229E9D-A8CC-50DB-50B4-90A046E65361}"/>
              </a:ext>
            </a:extLst>
          </p:cNvPr>
          <p:cNvSpPr>
            <a:spLocks noGrp="1"/>
          </p:cNvSpPr>
          <p:nvPr>
            <p:ph type="sldNum" sz="quarter" idx="12"/>
          </p:nvPr>
        </p:nvSpPr>
        <p:spPr>
          <a:xfrm>
            <a:off x="8610600" y="6356350"/>
            <a:ext cx="2743200" cy="365125"/>
          </a:xfrm>
        </p:spPr>
        <p:txBody>
          <a:bodyPr/>
          <a:lstStyle/>
          <a:p>
            <a:fld id="{CDE166CB-1D6B-4A02-9E82-4F91D1244FB4}" type="slidenum">
              <a:rPr lang="hr-HR" smtClean="0"/>
              <a:t>41</a:t>
            </a:fld>
            <a:endParaRPr lang="hr-HR"/>
          </a:p>
        </p:txBody>
      </p:sp>
      <p:sp>
        <p:nvSpPr>
          <p:cNvPr id="6" name="TextBox 5">
            <a:extLst>
              <a:ext uri="{FF2B5EF4-FFF2-40B4-BE49-F238E27FC236}">
                <a16:creationId xmlns:a16="http://schemas.microsoft.com/office/drawing/2014/main" id="{180FA59E-3615-2284-F115-11F688AEF3A2}"/>
              </a:ext>
            </a:extLst>
          </p:cNvPr>
          <p:cNvSpPr txBox="1"/>
          <p:nvPr/>
        </p:nvSpPr>
        <p:spPr>
          <a:xfrm>
            <a:off x="718455" y="382524"/>
            <a:ext cx="10635345"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180975" defTabSz="1219170">
              <a:defRPr/>
            </a:pPr>
            <a:r>
              <a:rPr lang="hr-HR" sz="2800" b="1">
                <a:latin typeface="+mj-lt"/>
              </a:rPr>
              <a:t>Izmjene ugovora</a:t>
            </a:r>
          </a:p>
        </p:txBody>
      </p:sp>
      <p:pic>
        <p:nvPicPr>
          <p:cNvPr id="8" name="Slika 6">
            <a:extLst>
              <a:ext uri="{FF2B5EF4-FFF2-40B4-BE49-F238E27FC236}">
                <a16:creationId xmlns:a16="http://schemas.microsoft.com/office/drawing/2014/main" id="{038A1263-2E03-50BE-FAA0-24A693A8E3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3883" y="6238089"/>
            <a:ext cx="2136479" cy="474773"/>
          </a:xfrm>
          <a:prstGeom prst="rect">
            <a:avLst/>
          </a:prstGeom>
        </p:spPr>
      </p:pic>
    </p:spTree>
    <p:extLst>
      <p:ext uri="{BB962C8B-B14F-4D97-AF65-F5344CB8AC3E}">
        <p14:creationId xmlns:p14="http://schemas.microsoft.com/office/powerpoint/2010/main" val="7503180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F7B79-3CA4-CEF6-1B3E-B9AB49DF67C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AAA9AB-F5D9-D71F-7523-4B9FB5E7A9F3}"/>
              </a:ext>
            </a:extLst>
          </p:cNvPr>
          <p:cNvSpPr>
            <a:spLocks noGrp="1"/>
          </p:cNvSpPr>
          <p:nvPr>
            <p:ph idx="1"/>
          </p:nvPr>
        </p:nvSpPr>
        <p:spPr>
          <a:xfrm>
            <a:off x="718455" y="1318963"/>
            <a:ext cx="10283007" cy="3253678"/>
          </a:xfrm>
        </p:spPr>
        <p:txBody>
          <a:bodyPr>
            <a:normAutofit/>
          </a:bodyPr>
          <a:lstStyle/>
          <a:p>
            <a:r>
              <a:rPr lang="hr-HR" sz="2400"/>
              <a:t>Najmanje jednom, nakon završetka provedbe projekta, PT2 će izvršiti provjeru na licu mjesta te temeljem navedene provjere i statusa projekta kontrolirati jesu li ostvareni rezultati i ostali zadani pokazatelji projekta</a:t>
            </a:r>
          </a:p>
          <a:p>
            <a:pPr marL="0" indent="0">
              <a:buNone/>
            </a:pPr>
            <a:endParaRPr lang="hr-HR"/>
          </a:p>
        </p:txBody>
      </p:sp>
      <p:sp>
        <p:nvSpPr>
          <p:cNvPr id="5" name="Slide Number Placeholder 4">
            <a:extLst>
              <a:ext uri="{FF2B5EF4-FFF2-40B4-BE49-F238E27FC236}">
                <a16:creationId xmlns:a16="http://schemas.microsoft.com/office/drawing/2014/main" id="{3813522F-447F-B394-6F3D-A9357217DB79}"/>
              </a:ext>
            </a:extLst>
          </p:cNvPr>
          <p:cNvSpPr>
            <a:spLocks noGrp="1"/>
          </p:cNvSpPr>
          <p:nvPr>
            <p:ph type="sldNum" sz="quarter" idx="12"/>
          </p:nvPr>
        </p:nvSpPr>
        <p:spPr>
          <a:xfrm>
            <a:off x="8610600" y="6356350"/>
            <a:ext cx="2743200" cy="365125"/>
          </a:xfrm>
        </p:spPr>
        <p:txBody>
          <a:bodyPr/>
          <a:lstStyle/>
          <a:p>
            <a:fld id="{CDE166CB-1D6B-4A02-9E82-4F91D1244FB4}" type="slidenum">
              <a:rPr lang="hr-HR" smtClean="0"/>
              <a:t>42</a:t>
            </a:fld>
            <a:endParaRPr lang="hr-HR"/>
          </a:p>
        </p:txBody>
      </p:sp>
      <p:sp>
        <p:nvSpPr>
          <p:cNvPr id="6" name="TextBox 5">
            <a:extLst>
              <a:ext uri="{FF2B5EF4-FFF2-40B4-BE49-F238E27FC236}">
                <a16:creationId xmlns:a16="http://schemas.microsoft.com/office/drawing/2014/main" id="{7A008D4A-7FCD-28D6-3CC1-77A38C83CBEE}"/>
              </a:ext>
            </a:extLst>
          </p:cNvPr>
          <p:cNvSpPr txBox="1"/>
          <p:nvPr/>
        </p:nvSpPr>
        <p:spPr>
          <a:xfrm>
            <a:off x="718455" y="382524"/>
            <a:ext cx="10283007"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defTabSz="1219170">
              <a:defRPr/>
            </a:pPr>
            <a:r>
              <a:rPr lang="hr-HR" sz="2800" b="1"/>
              <a:t>Provjera na licu mjesta</a:t>
            </a:r>
            <a:endParaRPr lang="hr-HR" sz="2800" b="1">
              <a:latin typeface="+mj-lt"/>
            </a:endParaRPr>
          </a:p>
        </p:txBody>
      </p:sp>
      <p:pic>
        <p:nvPicPr>
          <p:cNvPr id="8" name="Slika 6">
            <a:extLst>
              <a:ext uri="{FF2B5EF4-FFF2-40B4-BE49-F238E27FC236}">
                <a16:creationId xmlns:a16="http://schemas.microsoft.com/office/drawing/2014/main" id="{9E38B810-B728-921F-0B6F-2EFB219DA1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3883" y="6238089"/>
            <a:ext cx="2136479" cy="474773"/>
          </a:xfrm>
          <a:prstGeom prst="rect">
            <a:avLst/>
          </a:prstGeom>
        </p:spPr>
      </p:pic>
    </p:spTree>
    <p:extLst>
      <p:ext uri="{BB962C8B-B14F-4D97-AF65-F5344CB8AC3E}">
        <p14:creationId xmlns:p14="http://schemas.microsoft.com/office/powerpoint/2010/main" val="26428862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A036C-31B5-68B0-93EF-839CE02F4E0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0EF4A9-7D98-97F6-F903-2F6D9C127709}"/>
              </a:ext>
            </a:extLst>
          </p:cNvPr>
          <p:cNvSpPr>
            <a:spLocks noGrp="1"/>
          </p:cNvSpPr>
          <p:nvPr>
            <p:ph idx="1"/>
          </p:nvPr>
        </p:nvSpPr>
        <p:spPr>
          <a:xfrm>
            <a:off x="718455" y="1367409"/>
            <a:ext cx="10283007" cy="3547189"/>
          </a:xfrm>
        </p:spPr>
        <p:txBody>
          <a:bodyPr>
            <a:normAutofit/>
          </a:bodyPr>
          <a:lstStyle/>
          <a:p>
            <a:r>
              <a:rPr lang="hr-HR" sz="2400">
                <a:hlinkClick r:id="rId2"/>
              </a:rPr>
              <a:t>https://eufondovi.gov.hr/komunikacija-informiranje-i-vidljivost-eu-projekata-u-razdoblju-2021-2027/</a:t>
            </a:r>
            <a:r>
              <a:rPr lang="hr-HR" sz="2400"/>
              <a:t>   </a:t>
            </a:r>
          </a:p>
          <a:p>
            <a:r>
              <a:rPr lang="hr-HR" sz="2400"/>
              <a:t>Financijske korekcije u slučaju nepoštivanja – članak 31 Općih uvjeta ugovora: „ kada se ne primjenjuju mjere vidljivosti, transparentnosti i/ili komunikacije u skladu s Ugovorom – ukidanjem najviše 3% potpore iz fondova (u skladu s člankom 50. stavkom 3. Uredbe (EU) 2021/1060) - ukidanje se odnosi na prihvatljive troškove projekta.”</a:t>
            </a:r>
          </a:p>
          <a:p>
            <a:endParaRPr lang="hr-HR" sz="2400"/>
          </a:p>
          <a:p>
            <a:pPr marL="0" indent="0">
              <a:buNone/>
            </a:pPr>
            <a:endParaRPr lang="hr-HR"/>
          </a:p>
        </p:txBody>
      </p:sp>
      <p:sp>
        <p:nvSpPr>
          <p:cNvPr id="5" name="Slide Number Placeholder 4">
            <a:extLst>
              <a:ext uri="{FF2B5EF4-FFF2-40B4-BE49-F238E27FC236}">
                <a16:creationId xmlns:a16="http://schemas.microsoft.com/office/drawing/2014/main" id="{2473C4D9-4B0B-B890-9121-5F6A12116634}"/>
              </a:ext>
            </a:extLst>
          </p:cNvPr>
          <p:cNvSpPr>
            <a:spLocks noGrp="1"/>
          </p:cNvSpPr>
          <p:nvPr>
            <p:ph type="sldNum" sz="quarter" idx="12"/>
          </p:nvPr>
        </p:nvSpPr>
        <p:spPr>
          <a:xfrm>
            <a:off x="8610600" y="6356350"/>
            <a:ext cx="2743200" cy="365125"/>
          </a:xfrm>
        </p:spPr>
        <p:txBody>
          <a:bodyPr/>
          <a:lstStyle/>
          <a:p>
            <a:fld id="{CDE166CB-1D6B-4A02-9E82-4F91D1244FB4}" type="slidenum">
              <a:rPr lang="hr-HR" smtClean="0"/>
              <a:t>43</a:t>
            </a:fld>
            <a:endParaRPr lang="hr-HR"/>
          </a:p>
        </p:txBody>
      </p:sp>
      <p:sp>
        <p:nvSpPr>
          <p:cNvPr id="6" name="TextBox 5">
            <a:extLst>
              <a:ext uri="{FF2B5EF4-FFF2-40B4-BE49-F238E27FC236}">
                <a16:creationId xmlns:a16="http://schemas.microsoft.com/office/drawing/2014/main" id="{EFFA12C6-DA6C-0CA3-446F-A989217DC6C0}"/>
              </a:ext>
            </a:extLst>
          </p:cNvPr>
          <p:cNvSpPr txBox="1"/>
          <p:nvPr/>
        </p:nvSpPr>
        <p:spPr>
          <a:xfrm>
            <a:off x="718455" y="382524"/>
            <a:ext cx="10283007"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defTabSz="1219170">
              <a:defRPr/>
            </a:pPr>
            <a:r>
              <a:rPr lang="hr-HR" sz="2800" b="1"/>
              <a:t>Pravila vidljivosti</a:t>
            </a:r>
            <a:endParaRPr lang="hr-HR" sz="2800" b="1">
              <a:latin typeface="+mj-lt"/>
            </a:endParaRPr>
          </a:p>
        </p:txBody>
      </p:sp>
      <p:pic>
        <p:nvPicPr>
          <p:cNvPr id="8" name="Slika 6">
            <a:extLst>
              <a:ext uri="{FF2B5EF4-FFF2-40B4-BE49-F238E27FC236}">
                <a16:creationId xmlns:a16="http://schemas.microsoft.com/office/drawing/2014/main" id="{A7A86D42-864B-B3EE-A228-33D4D36F90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3883" y="6238089"/>
            <a:ext cx="2136479" cy="474773"/>
          </a:xfrm>
          <a:prstGeom prst="rect">
            <a:avLst/>
          </a:prstGeom>
        </p:spPr>
      </p:pic>
      <p:pic>
        <p:nvPicPr>
          <p:cNvPr id="2" name="Picture 1">
            <a:extLst>
              <a:ext uri="{FF2B5EF4-FFF2-40B4-BE49-F238E27FC236}">
                <a16:creationId xmlns:a16="http://schemas.microsoft.com/office/drawing/2014/main" id="{50D66F59-4770-73D9-3AD9-CEC25F36646E}"/>
              </a:ext>
            </a:extLst>
          </p:cNvPr>
          <p:cNvPicPr>
            <a:picLocks noChangeAspect="1"/>
          </p:cNvPicPr>
          <p:nvPr/>
        </p:nvPicPr>
        <p:blipFill>
          <a:blip r:embed="rId4"/>
          <a:stretch>
            <a:fillRect/>
          </a:stretch>
        </p:blipFill>
        <p:spPr>
          <a:xfrm>
            <a:off x="3698510" y="4279907"/>
            <a:ext cx="3432345" cy="1896020"/>
          </a:xfrm>
          <a:prstGeom prst="rect">
            <a:avLst/>
          </a:prstGeom>
        </p:spPr>
      </p:pic>
    </p:spTree>
    <p:extLst>
      <p:ext uri="{BB962C8B-B14F-4D97-AF65-F5344CB8AC3E}">
        <p14:creationId xmlns:p14="http://schemas.microsoft.com/office/powerpoint/2010/main" val="22761137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7B659-6EC1-8277-5EB1-6412B6E1A76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5B0FA1-0EA4-0944-9B1E-2B9E4ABCADBC}"/>
              </a:ext>
            </a:extLst>
          </p:cNvPr>
          <p:cNvSpPr>
            <a:spLocks noGrp="1"/>
          </p:cNvSpPr>
          <p:nvPr>
            <p:ph idx="1"/>
          </p:nvPr>
        </p:nvSpPr>
        <p:spPr>
          <a:xfrm>
            <a:off x="718455" y="1521522"/>
            <a:ext cx="10283007" cy="3219811"/>
          </a:xfrm>
        </p:spPr>
        <p:txBody>
          <a:bodyPr>
            <a:normAutofit/>
          </a:bodyPr>
          <a:lstStyle/>
          <a:p>
            <a:r>
              <a:rPr lang="hr-HR" sz="2400"/>
              <a:t>Korisnik je obvezan podnositi Izvješća nakon provedbe projekta </a:t>
            </a:r>
            <a:r>
              <a:rPr lang="hr-HR" sz="2400" b="1"/>
              <a:t>u razdoblju od 3 godine.</a:t>
            </a:r>
            <a:r>
              <a:rPr lang="hr-HR" sz="2400"/>
              <a:t> U njima korisnik izvještava o ostvarenju pokazatelja, trajnosti, održivosti te eventualnim promjenama u vlasništvu samog korisnika ili imovine nabavljene kroz projekt</a:t>
            </a:r>
            <a:endParaRPr lang="hr-HR"/>
          </a:p>
        </p:txBody>
      </p:sp>
      <p:sp>
        <p:nvSpPr>
          <p:cNvPr id="5" name="Slide Number Placeholder 4">
            <a:extLst>
              <a:ext uri="{FF2B5EF4-FFF2-40B4-BE49-F238E27FC236}">
                <a16:creationId xmlns:a16="http://schemas.microsoft.com/office/drawing/2014/main" id="{2D793FC9-A261-3154-4E91-E48912DD265D}"/>
              </a:ext>
            </a:extLst>
          </p:cNvPr>
          <p:cNvSpPr>
            <a:spLocks noGrp="1"/>
          </p:cNvSpPr>
          <p:nvPr>
            <p:ph type="sldNum" sz="quarter" idx="12"/>
          </p:nvPr>
        </p:nvSpPr>
        <p:spPr>
          <a:xfrm>
            <a:off x="8610600" y="6356350"/>
            <a:ext cx="2743200" cy="365125"/>
          </a:xfrm>
        </p:spPr>
        <p:txBody>
          <a:bodyPr/>
          <a:lstStyle/>
          <a:p>
            <a:fld id="{CDE166CB-1D6B-4A02-9E82-4F91D1244FB4}" type="slidenum">
              <a:rPr lang="hr-HR" smtClean="0"/>
              <a:t>44</a:t>
            </a:fld>
            <a:endParaRPr lang="hr-HR"/>
          </a:p>
        </p:txBody>
      </p:sp>
      <p:sp>
        <p:nvSpPr>
          <p:cNvPr id="6" name="TextBox 5">
            <a:extLst>
              <a:ext uri="{FF2B5EF4-FFF2-40B4-BE49-F238E27FC236}">
                <a16:creationId xmlns:a16="http://schemas.microsoft.com/office/drawing/2014/main" id="{8F6A2837-E83A-4585-E280-FCD18798C561}"/>
              </a:ext>
            </a:extLst>
          </p:cNvPr>
          <p:cNvSpPr txBox="1"/>
          <p:nvPr/>
        </p:nvSpPr>
        <p:spPr>
          <a:xfrm>
            <a:off x="718455" y="382524"/>
            <a:ext cx="10283007"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defTabSz="1219170">
              <a:defRPr/>
            </a:pPr>
            <a:r>
              <a:rPr lang="hr-HR" sz="2800" b="1" spc="-1" noProof="0">
                <a:solidFill>
                  <a:srgbClr val="000000"/>
                </a:solidFill>
                <a:ea typeface="MS PGothic"/>
              </a:rPr>
              <a:t>Izvješća nakon provedbe projekta</a:t>
            </a:r>
            <a:endParaRPr lang="hr-HR" sz="2800" b="1" noProof="0">
              <a:latin typeface="+mj-lt"/>
            </a:endParaRPr>
          </a:p>
        </p:txBody>
      </p:sp>
      <p:pic>
        <p:nvPicPr>
          <p:cNvPr id="8" name="Slika 6">
            <a:extLst>
              <a:ext uri="{FF2B5EF4-FFF2-40B4-BE49-F238E27FC236}">
                <a16:creationId xmlns:a16="http://schemas.microsoft.com/office/drawing/2014/main" id="{B326C73A-A062-D549-C2C8-962CB50A56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3883" y="6238089"/>
            <a:ext cx="2136479" cy="474773"/>
          </a:xfrm>
          <a:prstGeom prst="rect">
            <a:avLst/>
          </a:prstGeom>
        </p:spPr>
      </p:pic>
    </p:spTree>
    <p:extLst>
      <p:ext uri="{BB962C8B-B14F-4D97-AF65-F5344CB8AC3E}">
        <p14:creationId xmlns:p14="http://schemas.microsoft.com/office/powerpoint/2010/main" val="28716803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AFFBD3-CBF5-86F8-5179-81CA0B3E7A36}"/>
              </a:ext>
            </a:extLst>
          </p:cNvPr>
          <p:cNvSpPr>
            <a:spLocks noGrp="1"/>
          </p:cNvSpPr>
          <p:nvPr>
            <p:ph idx="1"/>
          </p:nvPr>
        </p:nvSpPr>
        <p:spPr>
          <a:xfrm>
            <a:off x="648930" y="2438401"/>
            <a:ext cx="6188189" cy="990600"/>
          </a:xfrm>
        </p:spPr>
        <p:txBody>
          <a:bodyPr>
            <a:noAutofit/>
          </a:bodyPr>
          <a:lstStyle/>
          <a:p>
            <a:pPr marL="0" indent="0">
              <a:buNone/>
            </a:pPr>
            <a:r>
              <a:rPr lang="en-US" sz="4000">
                <a:solidFill>
                  <a:srgbClr val="002060"/>
                </a:solidFill>
              </a:rPr>
              <a:t>HVALA NA PAŽNJI!</a:t>
            </a:r>
          </a:p>
          <a:p>
            <a:pPr marL="0" indent="0">
              <a:buNone/>
            </a:pPr>
            <a:endParaRPr lang="en-US" sz="4000">
              <a:solidFill>
                <a:srgbClr val="002060"/>
              </a:solidFill>
              <a:latin typeface="Century Gothic" panose="020B0502020202020204" pitchFamily="34" charset="0"/>
            </a:endParaRPr>
          </a:p>
          <a:p>
            <a:pPr marL="0" indent="0">
              <a:buNone/>
            </a:pPr>
            <a:endParaRPr lang="en-US" sz="4000">
              <a:solidFill>
                <a:srgbClr val="002060"/>
              </a:solidFill>
              <a:latin typeface="Century Gothic" panose="020B0502020202020204" pitchFamily="34" charset="0"/>
            </a:endParaRPr>
          </a:p>
        </p:txBody>
      </p:sp>
      <p:pic>
        <p:nvPicPr>
          <p:cNvPr id="7" name="Picture 6">
            <a:extLst>
              <a:ext uri="{FF2B5EF4-FFF2-40B4-BE49-F238E27FC236}">
                <a16:creationId xmlns:a16="http://schemas.microsoft.com/office/drawing/2014/main" id="{DCE60F74-F606-61BB-34D7-1AA3C0DF2B2D}"/>
              </a:ext>
            </a:extLst>
          </p:cNvPr>
          <p:cNvPicPr>
            <a:picLocks noChangeAspect="1"/>
          </p:cNvPicPr>
          <p:nvPr/>
        </p:nvPicPr>
        <p:blipFill rotWithShape="1">
          <a:blip r:embed="rId3"/>
          <a:srcRect l="17323" r="34731" b="-1"/>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pic>
        <p:nvPicPr>
          <p:cNvPr id="2" name="Picture 1" descr="Blue text on a black background&#10;&#10;AI-generated content may be incorrect.">
            <a:extLst>
              <a:ext uri="{FF2B5EF4-FFF2-40B4-BE49-F238E27FC236}">
                <a16:creationId xmlns:a16="http://schemas.microsoft.com/office/drawing/2014/main" id="{0DD6D95A-E809-6B07-9523-542A379887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2413" y="6301241"/>
            <a:ext cx="1705737" cy="401779"/>
          </a:xfrm>
          <a:prstGeom prst="rect">
            <a:avLst/>
          </a:prstGeom>
        </p:spPr>
      </p:pic>
    </p:spTree>
    <p:extLst>
      <p:ext uri="{BB962C8B-B14F-4D97-AF65-F5344CB8AC3E}">
        <p14:creationId xmlns:p14="http://schemas.microsoft.com/office/powerpoint/2010/main" val="376546976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4">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B4A3C08-097E-47A6-8E07-0A35AD995864}">
  <we:reference id="wa104379997" version="3.0.0.0" store="en-GB" storeType="OMEX"/>
  <we:alternateReferences>
    <we:reference id="WA104379997" version="3.0.0.0"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3e3f85c-af63-4dfa-82c7-2a060ca3988d">
      <Terms xmlns="http://schemas.microsoft.com/office/infopath/2007/PartnerControls"/>
    </lcf76f155ced4ddcb4097134ff3c332f>
    <TaxCatchAll xmlns="e9d4776e-04b5-4f5d-92bb-78048914213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E7B705A083392419352FFE3AE7201EE" ma:contentTypeVersion="16" ma:contentTypeDescription="Create a new document." ma:contentTypeScope="" ma:versionID="c9af47f3f8df214b31a39f788fe13fe1">
  <xsd:schema xmlns:xsd="http://www.w3.org/2001/XMLSchema" xmlns:xs="http://www.w3.org/2001/XMLSchema" xmlns:p="http://schemas.microsoft.com/office/2006/metadata/properties" xmlns:ns2="c3e3f85c-af63-4dfa-82c7-2a060ca3988d" xmlns:ns3="e9d4776e-04b5-4f5d-92bb-78048914213b" targetNamespace="http://schemas.microsoft.com/office/2006/metadata/properties" ma:root="true" ma:fieldsID="b0c336cd11f93ef5fbaeff93d411e760" ns2:_="" ns3:_="">
    <xsd:import namespace="c3e3f85c-af63-4dfa-82c7-2a060ca3988d"/>
    <xsd:import namespace="e9d4776e-04b5-4f5d-92bb-78048914213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e3f85c-af63-4dfa-82c7-2a060ca398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608d627-829f-4c60-a247-a46e3095a556"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d4776e-04b5-4f5d-92bb-78048914213b"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0eed6711-76af-4e96-83b2-136226e5ce4b}" ma:internalName="TaxCatchAll" ma:showField="CatchAllData" ma:web="e9d4776e-04b5-4f5d-92bb-78048914213b">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C49A70-13BE-4537-B062-3E186B42EEC6}">
  <ds:schemaRefs>
    <ds:schemaRef ds:uri="c3e3f85c-af63-4dfa-82c7-2a060ca3988d"/>
    <ds:schemaRef ds:uri="e9d4776e-04b5-4f5d-92bb-78048914213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F18CB5F-4BE5-4D90-98BF-104B5FA5B79F}">
  <ds:schemaRefs>
    <ds:schemaRef ds:uri="c3e3f85c-af63-4dfa-82c7-2a060ca3988d"/>
    <ds:schemaRef ds:uri="e9d4776e-04b5-4f5d-92bb-78048914213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F1B6A1D-37DF-4F5E-9DE7-51D3DE0A26E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4992</Words>
  <Application>Microsoft Office PowerPoint</Application>
  <PresentationFormat>Widescreen</PresentationFormat>
  <Paragraphs>440</Paragraphs>
  <Slides>45</Slides>
  <Notes>36</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45</vt:i4>
      </vt:variant>
    </vt:vector>
  </HeadingPairs>
  <TitlesOfParts>
    <vt:vector size="58" baseType="lpstr">
      <vt:lpstr>MS PGothic</vt:lpstr>
      <vt:lpstr>Yu Mincho</vt:lpstr>
      <vt:lpstr>Aptos</vt:lpstr>
      <vt:lpstr>Aptos Display</vt:lpstr>
      <vt:lpstr>Arial</vt:lpstr>
      <vt:lpstr>Calibri</vt:lpstr>
      <vt:lpstr>Century Gothic</vt:lpstr>
      <vt:lpstr>Neo Sans</vt:lpstr>
      <vt:lpstr>Times New Roman</vt:lpstr>
      <vt:lpstr>VladaRHSans Bld</vt:lpstr>
      <vt:lpstr>VladaRHSans Reg</vt:lpstr>
      <vt:lpstr>Wingdings</vt:lpstr>
      <vt:lpstr>Office Theme</vt:lpstr>
      <vt:lpstr>PowerPoint Presentation</vt:lpstr>
      <vt:lpstr> RASPORED RADIONICE </vt:lpstr>
      <vt:lpstr>STRATEŠKI I ZAKONODAVNI OKVIR</vt:lpstr>
      <vt:lpstr>Strategija pametne specijalizacije (S3)</vt:lpstr>
      <vt:lpstr>PowerPoint Presentation</vt:lpstr>
      <vt:lpstr>Predmet i svrha poziva </vt:lpstr>
      <vt:lpstr>PowerPoint Presentation</vt:lpstr>
      <vt:lpstr>Pokazatelji</vt:lpstr>
      <vt:lpstr>Prihvatljivi prijavitelji</vt:lpstr>
      <vt:lpstr>Tko ne može sudjelovati?</vt:lpstr>
      <vt:lpstr>Neprihvatljivi sektori/djelatnosti</vt:lpstr>
      <vt:lpstr>Prihvatljivost projekta</vt:lpstr>
      <vt:lpstr>Prihvatljivost projekta</vt:lpstr>
      <vt:lpstr>Prihvatljivost projekta</vt:lpstr>
      <vt:lpstr>Prihvatljive aktivnosti projekta </vt:lpstr>
      <vt:lpstr>Neprihvatljive aktivnosti projekta </vt:lpstr>
      <vt:lpstr>Prihvatljive kategorije troškova</vt:lpstr>
      <vt:lpstr>Prihvatljive kategorije troškova</vt:lpstr>
      <vt:lpstr>Prihvatljive kategorije troškova</vt:lpstr>
      <vt:lpstr>Troškovi plaća osoblja</vt:lpstr>
      <vt:lpstr>Neprihvatljivi troškovi (1)</vt:lpstr>
      <vt:lpstr>Neprihvatljivi troškovi (2)</vt:lpstr>
      <vt:lpstr>Neprihvatljivi troškovi (3)</vt:lpstr>
      <vt:lpstr>Zatvaranje financijske konstrukcije</vt:lpstr>
      <vt:lpstr>PowerPoint Presentation</vt:lpstr>
      <vt:lpstr>Izgled i sadržaj projektnog prijedloga  </vt:lpstr>
      <vt:lpstr> Postupak dodjele </vt:lpstr>
      <vt:lpstr> Faza 1. Administrativna provjera, provjera prihvatljivosti prijavitelja, projekta, aktivnosti i troškova te ocjena kvalitete </vt:lpstr>
      <vt:lpstr> Ocjenjivanje kvalitete projektnih prijedloga </vt:lpstr>
      <vt:lpstr> Faza 2. Odluka o financiranju </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Inovacijski vaučeri za msp-ove</dc:title>
  <dc:creator>Iva Bujger</dc:creator>
  <cp:lastModifiedBy>Iva Bujger</cp:lastModifiedBy>
  <cp:revision>1</cp:revision>
  <dcterms:created xsi:type="dcterms:W3CDTF">2024-05-09T06:16:18Z</dcterms:created>
  <dcterms:modified xsi:type="dcterms:W3CDTF">2026-08-24T12:29:56Z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0x0101003E7B705A083392419352FFE3AE7201EE</vt:lpwstr>
  </property>
  <property fmtid="{D5CDD505-2E9C-101B-9397-08002B2CF9AE}" pid="3" name="MediaServiceImageTags">
    <vt:lpwstr/>
  </property>
</Properties>
</file>